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Lst>
  <p:notesMasterIdLst>
    <p:notesMasterId r:id="rId12"/>
  </p:notesMasterIdLst>
  <p:sldIdLst>
    <p:sldId id="256" r:id="rId2"/>
    <p:sldId id="257" r:id="rId3"/>
    <p:sldId id="258" r:id="rId4"/>
    <p:sldId id="259" r:id="rId5"/>
    <p:sldId id="260" r:id="rId6"/>
    <p:sldId id="261" r:id="rId7"/>
    <p:sldId id="262" r:id="rId8"/>
    <p:sldId id="264" r:id="rId9"/>
    <p:sldId id="263" r:id="rId10"/>
    <p:sldId id="265" r:id="rId11"/>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6C3B01-8272-4A75-8873-C37B61774426}" v="7" dt="2025-06-07T14:04:24.7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217" autoAdjust="0"/>
    <p:restoredTop sz="94610"/>
  </p:normalViewPr>
  <p:slideViewPr>
    <p:cSldViewPr snapToGrid="0" snapToObjects="1">
      <p:cViewPr varScale="1">
        <p:scale>
          <a:sx n="91" d="100"/>
          <a:sy n="91" d="100"/>
        </p:scale>
        <p:origin x="7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puri Jashwanth" userId="09063ab80aea9e1e" providerId="LiveId" clId="{156C3B01-8272-4A75-8873-C37B61774426}"/>
    <pc:docChg chg="custSel modSld">
      <pc:chgData name="Chepuri Jashwanth" userId="09063ab80aea9e1e" providerId="LiveId" clId="{156C3B01-8272-4A75-8873-C37B61774426}" dt="2025-06-07T14:04:39.216" v="1000" actId="14100"/>
      <pc:docMkLst>
        <pc:docMk/>
      </pc:docMkLst>
      <pc:sldChg chg="addSp delSp modSp mod">
        <pc:chgData name="Chepuri Jashwanth" userId="09063ab80aea9e1e" providerId="LiveId" clId="{156C3B01-8272-4A75-8873-C37B61774426}" dt="2025-06-07T09:31:29.764" v="653" actId="1076"/>
        <pc:sldMkLst>
          <pc:docMk/>
          <pc:sldMk cId="0" sldId="257"/>
        </pc:sldMkLst>
        <pc:spChg chg="add mod">
          <ac:chgData name="Chepuri Jashwanth" userId="09063ab80aea9e1e" providerId="LiveId" clId="{156C3B01-8272-4A75-8873-C37B61774426}" dt="2025-06-07T09:30:27.741" v="651" actId="1076"/>
          <ac:spMkLst>
            <pc:docMk/>
            <pc:sldMk cId="0" sldId="257"/>
            <ac:spMk id="3" creationId="{D6DB414F-D583-2997-D2A9-A81F64DFFE86}"/>
          </ac:spMkLst>
        </pc:spChg>
        <pc:spChg chg="mod">
          <ac:chgData name="Chepuri Jashwanth" userId="09063ab80aea9e1e" providerId="LiveId" clId="{156C3B01-8272-4A75-8873-C37B61774426}" dt="2025-06-07T09:29:41.584" v="618" actId="20577"/>
          <ac:spMkLst>
            <pc:docMk/>
            <pc:sldMk cId="0" sldId="257"/>
            <ac:spMk id="7" creationId="{00000000-0000-0000-0000-000000000000}"/>
          </ac:spMkLst>
        </pc:spChg>
        <pc:spChg chg="mod">
          <ac:chgData name="Chepuri Jashwanth" userId="09063ab80aea9e1e" providerId="LiveId" clId="{156C3B01-8272-4A75-8873-C37B61774426}" dt="2025-06-07T09:28:59.535" v="239" actId="20577"/>
          <ac:spMkLst>
            <pc:docMk/>
            <pc:sldMk cId="0" sldId="257"/>
            <ac:spMk id="8" creationId="{00000000-0000-0000-0000-000000000000}"/>
          </ac:spMkLst>
        </pc:spChg>
        <pc:spChg chg="mod">
          <ac:chgData name="Chepuri Jashwanth" userId="09063ab80aea9e1e" providerId="LiveId" clId="{156C3B01-8272-4A75-8873-C37B61774426}" dt="2025-06-07T09:29:34.393" v="598" actId="20577"/>
          <ac:spMkLst>
            <pc:docMk/>
            <pc:sldMk cId="0" sldId="257"/>
            <ac:spMk id="9" creationId="{00000000-0000-0000-0000-000000000000}"/>
          </ac:spMkLst>
        </pc:spChg>
        <pc:spChg chg="mod">
          <ac:chgData name="Chepuri Jashwanth" userId="09063ab80aea9e1e" providerId="LiveId" clId="{156C3B01-8272-4A75-8873-C37B61774426}" dt="2025-06-07T09:29:45.054" v="620" actId="20577"/>
          <ac:spMkLst>
            <pc:docMk/>
            <pc:sldMk cId="0" sldId="257"/>
            <ac:spMk id="10" creationId="{00000000-0000-0000-0000-000000000000}"/>
          </ac:spMkLst>
        </pc:spChg>
        <pc:spChg chg="mod">
          <ac:chgData name="Chepuri Jashwanth" userId="09063ab80aea9e1e" providerId="LiveId" clId="{156C3B01-8272-4A75-8873-C37B61774426}" dt="2025-06-07T09:29:24.111" v="419" actId="20577"/>
          <ac:spMkLst>
            <pc:docMk/>
            <pc:sldMk cId="0" sldId="257"/>
            <ac:spMk id="11" creationId="{00000000-0000-0000-0000-000000000000}"/>
          </ac:spMkLst>
        </pc:spChg>
        <pc:spChg chg="mod">
          <ac:chgData name="Chepuri Jashwanth" userId="09063ab80aea9e1e" providerId="LiveId" clId="{156C3B01-8272-4A75-8873-C37B61774426}" dt="2025-06-07T09:29:20.525" v="417" actId="20577"/>
          <ac:spMkLst>
            <pc:docMk/>
            <pc:sldMk cId="0" sldId="257"/>
            <ac:spMk id="12" creationId="{00000000-0000-0000-0000-000000000000}"/>
          </ac:spMkLst>
        </pc:spChg>
        <pc:spChg chg="mod">
          <ac:chgData name="Chepuri Jashwanth" userId="09063ab80aea9e1e" providerId="LiveId" clId="{156C3B01-8272-4A75-8873-C37B61774426}" dt="2025-06-07T09:29:10.866" v="268" actId="20577"/>
          <ac:spMkLst>
            <pc:docMk/>
            <pc:sldMk cId="0" sldId="257"/>
            <ac:spMk id="13" creationId="{00000000-0000-0000-0000-000000000000}"/>
          </ac:spMkLst>
        </pc:spChg>
        <pc:spChg chg="mod">
          <ac:chgData name="Chepuri Jashwanth" userId="09063ab80aea9e1e" providerId="LiveId" clId="{156C3B01-8272-4A75-8873-C37B61774426}" dt="2025-06-07T09:28:51.897" v="225" actId="20577"/>
          <ac:spMkLst>
            <pc:docMk/>
            <pc:sldMk cId="0" sldId="257"/>
            <ac:spMk id="14" creationId="{00000000-0000-0000-0000-000000000000}"/>
          </ac:spMkLst>
        </pc:spChg>
        <pc:spChg chg="mod">
          <ac:chgData name="Chepuri Jashwanth" userId="09063ab80aea9e1e" providerId="LiveId" clId="{156C3B01-8272-4A75-8873-C37B61774426}" dt="2025-06-07T09:29:04.826" v="241" actId="20577"/>
          <ac:spMkLst>
            <pc:docMk/>
            <pc:sldMk cId="0" sldId="257"/>
            <ac:spMk id="15" creationId="{00000000-0000-0000-0000-000000000000}"/>
          </ac:spMkLst>
        </pc:spChg>
        <pc:spChg chg="mod">
          <ac:chgData name="Chepuri Jashwanth" userId="09063ab80aea9e1e" providerId="LiveId" clId="{156C3B01-8272-4A75-8873-C37B61774426}" dt="2025-06-07T09:29:51.997" v="644" actId="20577"/>
          <ac:spMkLst>
            <pc:docMk/>
            <pc:sldMk cId="0" sldId="257"/>
            <ac:spMk id="16" creationId="{00000000-0000-0000-0000-000000000000}"/>
          </ac:spMkLst>
        </pc:spChg>
        <pc:picChg chg="del">
          <ac:chgData name="Chepuri Jashwanth" userId="09063ab80aea9e1e" providerId="LiveId" clId="{156C3B01-8272-4A75-8873-C37B61774426}" dt="2025-06-07T09:29:43.591" v="619" actId="478"/>
          <ac:picMkLst>
            <pc:docMk/>
            <pc:sldMk cId="0" sldId="257"/>
            <ac:picMk id="4" creationId="{00000000-0000-0000-0000-000000000000}"/>
          </ac:picMkLst>
        </pc:picChg>
        <pc:picChg chg="del">
          <ac:chgData name="Chepuri Jashwanth" userId="09063ab80aea9e1e" providerId="LiveId" clId="{156C3B01-8272-4A75-8873-C37B61774426}" dt="2025-06-07T09:29:22.420" v="418" actId="478"/>
          <ac:picMkLst>
            <pc:docMk/>
            <pc:sldMk cId="0" sldId="257"/>
            <ac:picMk id="5" creationId="{00000000-0000-0000-0000-000000000000}"/>
          </ac:picMkLst>
        </pc:picChg>
        <pc:picChg chg="del">
          <ac:chgData name="Chepuri Jashwanth" userId="09063ab80aea9e1e" providerId="LiveId" clId="{156C3B01-8272-4A75-8873-C37B61774426}" dt="2025-06-07T09:29:03.062" v="240" actId="478"/>
          <ac:picMkLst>
            <pc:docMk/>
            <pc:sldMk cId="0" sldId="257"/>
            <ac:picMk id="6" creationId="{00000000-0000-0000-0000-000000000000}"/>
          </ac:picMkLst>
        </pc:picChg>
        <pc:picChg chg="add mod">
          <ac:chgData name="Chepuri Jashwanth" userId="09063ab80aea9e1e" providerId="LiveId" clId="{156C3B01-8272-4A75-8873-C37B61774426}" dt="2025-06-07T09:31:29.764" v="653" actId="1076"/>
          <ac:picMkLst>
            <pc:docMk/>
            <pc:sldMk cId="0" sldId="257"/>
            <ac:picMk id="18" creationId="{F84C99AF-156D-7EB8-399C-FB3E2DE60AD4}"/>
          </ac:picMkLst>
        </pc:picChg>
      </pc:sldChg>
      <pc:sldChg chg="delSp modSp mod">
        <pc:chgData name="Chepuri Jashwanth" userId="09063ab80aea9e1e" providerId="LiveId" clId="{156C3B01-8272-4A75-8873-C37B61774426}" dt="2025-06-07T12:11:33.530" v="817" actId="1036"/>
        <pc:sldMkLst>
          <pc:docMk/>
          <pc:sldMk cId="0" sldId="260"/>
        </pc:sldMkLst>
        <pc:spChg chg="mod">
          <ac:chgData name="Chepuri Jashwanth" userId="09063ab80aea9e1e" providerId="LiveId" clId="{156C3B01-8272-4A75-8873-C37B61774426}" dt="2025-06-07T12:10:32.141" v="809" actId="1076"/>
          <ac:spMkLst>
            <pc:docMk/>
            <pc:sldMk cId="0" sldId="260"/>
            <ac:spMk id="6" creationId="{00000000-0000-0000-0000-000000000000}"/>
          </ac:spMkLst>
        </pc:spChg>
        <pc:spChg chg="mod">
          <ac:chgData name="Chepuri Jashwanth" userId="09063ab80aea9e1e" providerId="LiveId" clId="{156C3B01-8272-4A75-8873-C37B61774426}" dt="2025-06-07T12:11:12.954" v="815" actId="1076"/>
          <ac:spMkLst>
            <pc:docMk/>
            <pc:sldMk cId="0" sldId="260"/>
            <ac:spMk id="7" creationId="{00000000-0000-0000-0000-000000000000}"/>
          </ac:spMkLst>
        </pc:spChg>
        <pc:spChg chg="mod">
          <ac:chgData name="Chepuri Jashwanth" userId="09063ab80aea9e1e" providerId="LiveId" clId="{156C3B01-8272-4A75-8873-C37B61774426}" dt="2025-06-07T12:10:44.976" v="810" actId="1076"/>
          <ac:spMkLst>
            <pc:docMk/>
            <pc:sldMk cId="0" sldId="260"/>
            <ac:spMk id="8" creationId="{00000000-0000-0000-0000-000000000000}"/>
          </ac:spMkLst>
        </pc:spChg>
        <pc:spChg chg="mod">
          <ac:chgData name="Chepuri Jashwanth" userId="09063ab80aea9e1e" providerId="LiveId" clId="{156C3B01-8272-4A75-8873-C37B61774426}" dt="2025-06-07T12:11:03.688" v="813" actId="1076"/>
          <ac:spMkLst>
            <pc:docMk/>
            <pc:sldMk cId="0" sldId="260"/>
            <ac:spMk id="10" creationId="{00000000-0000-0000-0000-000000000000}"/>
          </ac:spMkLst>
        </pc:spChg>
        <pc:spChg chg="mod">
          <ac:chgData name="Chepuri Jashwanth" userId="09063ab80aea9e1e" providerId="LiveId" clId="{156C3B01-8272-4A75-8873-C37B61774426}" dt="2025-06-07T12:10:17.989" v="807" actId="20577"/>
          <ac:spMkLst>
            <pc:docMk/>
            <pc:sldMk cId="0" sldId="260"/>
            <ac:spMk id="11" creationId="{00000000-0000-0000-0000-000000000000}"/>
          </ac:spMkLst>
        </pc:spChg>
        <pc:spChg chg="mod">
          <ac:chgData name="Chepuri Jashwanth" userId="09063ab80aea9e1e" providerId="LiveId" clId="{156C3B01-8272-4A75-8873-C37B61774426}" dt="2025-06-07T12:10:10.811" v="673" actId="20577"/>
          <ac:spMkLst>
            <pc:docMk/>
            <pc:sldMk cId="0" sldId="260"/>
            <ac:spMk id="12" creationId="{00000000-0000-0000-0000-000000000000}"/>
          </ac:spMkLst>
        </pc:spChg>
        <pc:picChg chg="mod">
          <ac:chgData name="Chepuri Jashwanth" userId="09063ab80aea9e1e" providerId="LiveId" clId="{156C3B01-8272-4A75-8873-C37B61774426}" dt="2025-06-07T12:11:33.530" v="817" actId="1036"/>
          <ac:picMkLst>
            <pc:docMk/>
            <pc:sldMk cId="0" sldId="260"/>
            <ac:picMk id="2" creationId="{00000000-0000-0000-0000-000000000000}"/>
          </ac:picMkLst>
        </pc:picChg>
        <pc:picChg chg="del">
          <ac:chgData name="Chepuri Jashwanth" userId="09063ab80aea9e1e" providerId="LiveId" clId="{156C3B01-8272-4A75-8873-C37B61774426}" dt="2025-06-07T12:10:02.932" v="658" actId="478"/>
          <ac:picMkLst>
            <pc:docMk/>
            <pc:sldMk cId="0" sldId="260"/>
            <ac:picMk id="4" creationId="{00000000-0000-0000-0000-000000000000}"/>
          </ac:picMkLst>
        </pc:picChg>
        <pc:picChg chg="mod">
          <ac:chgData name="Chepuri Jashwanth" userId="09063ab80aea9e1e" providerId="LiveId" clId="{156C3B01-8272-4A75-8873-C37B61774426}" dt="2025-06-07T12:10:48.991" v="811" actId="1076"/>
          <ac:picMkLst>
            <pc:docMk/>
            <pc:sldMk cId="0" sldId="260"/>
            <ac:picMk id="13" creationId="{D854131F-EBDF-8448-D684-00CAD95AD432}"/>
          </ac:picMkLst>
        </pc:picChg>
        <pc:picChg chg="mod">
          <ac:chgData name="Chepuri Jashwanth" userId="09063ab80aea9e1e" providerId="LiveId" clId="{156C3B01-8272-4A75-8873-C37B61774426}" dt="2025-06-07T12:10:22.348" v="808" actId="1076"/>
          <ac:picMkLst>
            <pc:docMk/>
            <pc:sldMk cId="0" sldId="260"/>
            <ac:picMk id="5122" creationId="{32CBB736-8242-9153-334D-477DB868257F}"/>
          </ac:picMkLst>
        </pc:picChg>
      </pc:sldChg>
      <pc:sldChg chg="addSp delSp modSp mod">
        <pc:chgData name="Chepuri Jashwanth" userId="09063ab80aea9e1e" providerId="LiveId" clId="{156C3B01-8272-4A75-8873-C37B61774426}" dt="2025-06-07T14:03:59.298" v="995" actId="1076"/>
        <pc:sldMkLst>
          <pc:docMk/>
          <pc:sldMk cId="0" sldId="262"/>
        </pc:sldMkLst>
        <pc:spChg chg="mod">
          <ac:chgData name="Chepuri Jashwanth" userId="09063ab80aea9e1e" providerId="LiveId" clId="{156C3B01-8272-4A75-8873-C37B61774426}" dt="2025-06-07T14:03:55.451" v="994" actId="20577"/>
          <ac:spMkLst>
            <pc:docMk/>
            <pc:sldMk cId="0" sldId="262"/>
            <ac:spMk id="6" creationId="{00000000-0000-0000-0000-000000000000}"/>
          </ac:spMkLst>
        </pc:spChg>
        <pc:spChg chg="mod">
          <ac:chgData name="Chepuri Jashwanth" userId="09063ab80aea9e1e" providerId="LiveId" clId="{156C3B01-8272-4A75-8873-C37B61774426}" dt="2025-06-07T14:03:47.325" v="842" actId="20577"/>
          <ac:spMkLst>
            <pc:docMk/>
            <pc:sldMk cId="0" sldId="262"/>
            <ac:spMk id="10" creationId="{00000000-0000-0000-0000-000000000000}"/>
          </ac:spMkLst>
        </pc:spChg>
        <pc:picChg chg="del">
          <ac:chgData name="Chepuri Jashwanth" userId="09063ab80aea9e1e" providerId="LiveId" clId="{156C3B01-8272-4A75-8873-C37B61774426}" dt="2025-06-07T14:00:36.012" v="818" actId="478"/>
          <ac:picMkLst>
            <pc:docMk/>
            <pc:sldMk cId="0" sldId="262"/>
            <ac:picMk id="12" creationId="{CAE9C0EE-7077-FDD1-E92E-D7592016D26A}"/>
          </ac:picMkLst>
        </pc:picChg>
        <pc:picChg chg="add mod">
          <ac:chgData name="Chepuri Jashwanth" userId="09063ab80aea9e1e" providerId="LiveId" clId="{156C3B01-8272-4A75-8873-C37B61774426}" dt="2025-06-07T14:00:50.330" v="823" actId="1076"/>
          <ac:picMkLst>
            <pc:docMk/>
            <pc:sldMk cId="0" sldId="262"/>
            <ac:picMk id="13" creationId="{9E5B0F3F-7961-272B-7DA3-24B1A68B3BDD}"/>
          </ac:picMkLst>
        </pc:picChg>
        <pc:picChg chg="del">
          <ac:chgData name="Chepuri Jashwanth" userId="09063ab80aea9e1e" providerId="LiveId" clId="{156C3B01-8272-4A75-8873-C37B61774426}" dt="2025-06-07T14:03:37.825" v="825" actId="478"/>
          <ac:picMkLst>
            <pc:docMk/>
            <pc:sldMk cId="0" sldId="262"/>
            <ac:picMk id="14" creationId="{00FD9CAE-647D-7AC5-AD72-38BEA3408E88}"/>
          </ac:picMkLst>
        </pc:picChg>
        <pc:picChg chg="add mod">
          <ac:chgData name="Chepuri Jashwanth" userId="09063ab80aea9e1e" providerId="LiveId" clId="{156C3B01-8272-4A75-8873-C37B61774426}" dt="2025-06-07T14:03:59.298" v="995" actId="1076"/>
          <ac:picMkLst>
            <pc:docMk/>
            <pc:sldMk cId="0" sldId="262"/>
            <ac:picMk id="17" creationId="{8283FCB9-8F1B-6739-3153-B7E7E56FA835}"/>
          </ac:picMkLst>
        </pc:picChg>
      </pc:sldChg>
      <pc:sldChg chg="modSp mod">
        <pc:chgData name="Chepuri Jashwanth" userId="09063ab80aea9e1e" providerId="LiveId" clId="{156C3B01-8272-4A75-8873-C37B61774426}" dt="2025-06-07T09:26:43.772" v="26" actId="6549"/>
        <pc:sldMkLst>
          <pc:docMk/>
          <pc:sldMk cId="0" sldId="263"/>
        </pc:sldMkLst>
        <pc:spChg chg="mod">
          <ac:chgData name="Chepuri Jashwanth" userId="09063ab80aea9e1e" providerId="LiveId" clId="{156C3B01-8272-4A75-8873-C37B61774426}" dt="2025-06-07T09:26:43.772" v="26" actId="6549"/>
          <ac:spMkLst>
            <pc:docMk/>
            <pc:sldMk cId="0" sldId="263"/>
            <ac:spMk id="14" creationId="{E0AD613E-931C-B00A-5463-7464C146F1FC}"/>
          </ac:spMkLst>
        </pc:spChg>
      </pc:sldChg>
      <pc:sldChg chg="addSp delSp modSp mod">
        <pc:chgData name="Chepuri Jashwanth" userId="09063ab80aea9e1e" providerId="LiveId" clId="{156C3B01-8272-4A75-8873-C37B61774426}" dt="2025-06-07T14:04:39.216" v="1000" actId="14100"/>
        <pc:sldMkLst>
          <pc:docMk/>
          <pc:sldMk cId="3612891415" sldId="264"/>
        </pc:sldMkLst>
        <pc:picChg chg="del">
          <ac:chgData name="Chepuri Jashwanth" userId="09063ab80aea9e1e" providerId="LiveId" clId="{156C3B01-8272-4A75-8873-C37B61774426}" dt="2025-06-07T14:04:23.762" v="996" actId="478"/>
          <ac:picMkLst>
            <pc:docMk/>
            <pc:sldMk cId="3612891415" sldId="264"/>
            <ac:picMk id="3" creationId="{2F8C0FE3-1237-8729-DEB8-8FB977B83CEA}"/>
          </ac:picMkLst>
        </pc:picChg>
        <pc:picChg chg="add mod">
          <ac:chgData name="Chepuri Jashwanth" userId="09063ab80aea9e1e" providerId="LiveId" clId="{156C3B01-8272-4A75-8873-C37B61774426}" dt="2025-06-07T14:04:39.216" v="1000" actId="14100"/>
          <ac:picMkLst>
            <pc:docMk/>
            <pc:sldMk cId="3612891415" sldId="264"/>
            <ac:picMk id="4" creationId="{58452C9E-0A2E-CC60-03B6-4B6C56F89877}"/>
          </ac:picMkLst>
        </pc:picChg>
      </pc:sldChg>
    </pc:docChg>
  </pc:docChgLst>
  <pc:docChgLst>
    <pc:chgData name="Chepuri Jashwanth" userId="09063ab80aea9e1e" providerId="LiveId" clId="{1895721D-F272-40A1-AD47-1F5C5F530CA7}"/>
    <pc:docChg chg="undo custSel addSld modSld modMainMaster">
      <pc:chgData name="Chepuri Jashwanth" userId="09063ab80aea9e1e" providerId="LiveId" clId="{1895721D-F272-40A1-AD47-1F5C5F530CA7}" dt="2025-06-06T09:52:51.652" v="1445" actId="1076"/>
      <pc:docMkLst>
        <pc:docMk/>
      </pc:docMkLst>
      <pc:sldChg chg="addSp delSp modSp mod">
        <pc:chgData name="Chepuri Jashwanth" userId="09063ab80aea9e1e" providerId="LiveId" clId="{1895721D-F272-40A1-AD47-1F5C5F530CA7}" dt="2025-06-06T09:03:42.633" v="10" actId="2711"/>
        <pc:sldMkLst>
          <pc:docMk/>
          <pc:sldMk cId="0" sldId="256"/>
        </pc:sldMkLst>
        <pc:spChg chg="mod">
          <ac:chgData name="Chepuri Jashwanth" userId="09063ab80aea9e1e" providerId="LiveId" clId="{1895721D-F272-40A1-AD47-1F5C5F530CA7}" dt="2025-06-06T09:03:42.633" v="10" actId="2711"/>
          <ac:spMkLst>
            <pc:docMk/>
            <pc:sldMk cId="0" sldId="256"/>
            <ac:spMk id="5" creationId="{00000000-0000-0000-0000-000000000000}"/>
          </ac:spMkLst>
        </pc:spChg>
        <pc:picChg chg="add mod">
          <ac:chgData name="Chepuri Jashwanth" userId="09063ab80aea9e1e" providerId="LiveId" clId="{1895721D-F272-40A1-AD47-1F5C5F530CA7}" dt="2025-06-06T09:03:13.907" v="9" actId="14100"/>
          <ac:picMkLst>
            <pc:docMk/>
            <pc:sldMk cId="0" sldId="256"/>
            <ac:picMk id="7" creationId="{BD9BA84D-B39A-B9A6-D26D-52F210D22C5E}"/>
          </ac:picMkLst>
        </pc:picChg>
        <pc:picChg chg="del">
          <ac:chgData name="Chepuri Jashwanth" userId="09063ab80aea9e1e" providerId="LiveId" clId="{1895721D-F272-40A1-AD47-1F5C5F530CA7}" dt="2025-06-06T09:03:07.468" v="7" actId="478"/>
          <ac:picMkLst>
            <pc:docMk/>
            <pc:sldMk cId="0" sldId="256"/>
            <ac:picMk id="1028" creationId="{700430B9-079C-F93C-777E-E1E99D11524A}"/>
          </ac:picMkLst>
        </pc:picChg>
      </pc:sldChg>
      <pc:sldChg chg="addSp delSp modSp mod">
        <pc:chgData name="Chepuri Jashwanth" userId="09063ab80aea9e1e" providerId="LiveId" clId="{1895721D-F272-40A1-AD47-1F5C5F530CA7}" dt="2025-06-06T09:24:03.378" v="85" actId="113"/>
        <pc:sldMkLst>
          <pc:docMk/>
          <pc:sldMk cId="0" sldId="257"/>
        </pc:sldMkLst>
        <pc:spChg chg="mod">
          <ac:chgData name="Chepuri Jashwanth" userId="09063ab80aea9e1e" providerId="LiveId" clId="{1895721D-F272-40A1-AD47-1F5C5F530CA7}" dt="2025-06-06T09:24:03.378" v="85" actId="113"/>
          <ac:spMkLst>
            <pc:docMk/>
            <pc:sldMk cId="0" sldId="257"/>
            <ac:spMk id="16" creationId="{00000000-0000-0000-0000-000000000000}"/>
          </ac:spMkLst>
        </pc:spChg>
        <pc:picChg chg="mod">
          <ac:chgData name="Chepuri Jashwanth" userId="09063ab80aea9e1e" providerId="LiveId" clId="{1895721D-F272-40A1-AD47-1F5C5F530CA7}" dt="2025-06-06T09:23:55.756" v="83" actId="1076"/>
          <ac:picMkLst>
            <pc:docMk/>
            <pc:sldMk cId="0" sldId="257"/>
            <ac:picMk id="2" creationId="{00000000-0000-0000-0000-000000000000}"/>
          </ac:picMkLst>
        </pc:picChg>
        <pc:picChg chg="add del mod">
          <ac:chgData name="Chepuri Jashwanth" userId="09063ab80aea9e1e" providerId="LiveId" clId="{1895721D-F272-40A1-AD47-1F5C5F530CA7}" dt="2025-06-06T09:02:53.736" v="4" actId="478"/>
          <ac:picMkLst>
            <pc:docMk/>
            <pc:sldMk cId="0" sldId="257"/>
            <ac:picMk id="17" creationId="{F2B3819C-FFB3-1751-87B2-FD98CB05FBC1}"/>
          </ac:picMkLst>
        </pc:picChg>
      </pc:sldChg>
      <pc:sldChg chg="modSp mod">
        <pc:chgData name="Chepuri Jashwanth" userId="09063ab80aea9e1e" providerId="LiveId" clId="{1895721D-F272-40A1-AD47-1F5C5F530CA7}" dt="2025-06-06T09:21:23.394" v="81" actId="113"/>
        <pc:sldMkLst>
          <pc:docMk/>
          <pc:sldMk cId="0" sldId="258"/>
        </pc:sldMkLst>
        <pc:spChg chg="mod">
          <ac:chgData name="Chepuri Jashwanth" userId="09063ab80aea9e1e" providerId="LiveId" clId="{1895721D-F272-40A1-AD47-1F5C5F530CA7}" dt="2025-06-06T09:21:01.653" v="78" actId="113"/>
          <ac:spMkLst>
            <pc:docMk/>
            <pc:sldMk cId="0" sldId="258"/>
            <ac:spMk id="7" creationId="{00000000-0000-0000-0000-000000000000}"/>
          </ac:spMkLst>
        </pc:spChg>
        <pc:spChg chg="mod">
          <ac:chgData name="Chepuri Jashwanth" userId="09063ab80aea9e1e" providerId="LiveId" clId="{1895721D-F272-40A1-AD47-1F5C5F530CA7}" dt="2025-06-06T09:21:23.394" v="81" actId="113"/>
          <ac:spMkLst>
            <pc:docMk/>
            <pc:sldMk cId="0" sldId="258"/>
            <ac:spMk id="9" creationId="{00000000-0000-0000-0000-000000000000}"/>
          </ac:spMkLst>
        </pc:spChg>
        <pc:spChg chg="mod">
          <ac:chgData name="Chepuri Jashwanth" userId="09063ab80aea9e1e" providerId="LiveId" clId="{1895721D-F272-40A1-AD47-1F5C5F530CA7}" dt="2025-06-06T09:20:31.581" v="74" actId="113"/>
          <ac:spMkLst>
            <pc:docMk/>
            <pc:sldMk cId="0" sldId="258"/>
            <ac:spMk id="11" creationId="{00000000-0000-0000-0000-000000000000}"/>
          </ac:spMkLst>
        </pc:spChg>
        <pc:spChg chg="mod">
          <ac:chgData name="Chepuri Jashwanth" userId="09063ab80aea9e1e" providerId="LiveId" clId="{1895721D-F272-40A1-AD47-1F5C5F530CA7}" dt="2025-06-06T09:20:41.550" v="76" actId="113"/>
          <ac:spMkLst>
            <pc:docMk/>
            <pc:sldMk cId="0" sldId="258"/>
            <ac:spMk id="12" creationId="{00000000-0000-0000-0000-000000000000}"/>
          </ac:spMkLst>
        </pc:spChg>
        <pc:picChg chg="mod">
          <ac:chgData name="Chepuri Jashwanth" userId="09063ab80aea9e1e" providerId="LiveId" clId="{1895721D-F272-40A1-AD47-1F5C5F530CA7}" dt="2025-06-06T09:21:14.312" v="79" actId="1076"/>
          <ac:picMkLst>
            <pc:docMk/>
            <pc:sldMk cId="0" sldId="258"/>
            <ac:picMk id="2" creationId="{00000000-0000-0000-0000-000000000000}"/>
          </ac:picMkLst>
        </pc:picChg>
      </pc:sldChg>
      <pc:sldChg chg="addSp modSp mod">
        <pc:chgData name="Chepuri Jashwanth" userId="09063ab80aea9e1e" providerId="LiveId" clId="{1895721D-F272-40A1-AD47-1F5C5F530CA7}" dt="2025-06-06T09:33:08.104" v="400" actId="113"/>
        <pc:sldMkLst>
          <pc:docMk/>
          <pc:sldMk cId="0" sldId="259"/>
        </pc:sldMkLst>
        <pc:spChg chg="add mod">
          <ac:chgData name="Chepuri Jashwanth" userId="09063ab80aea9e1e" providerId="LiveId" clId="{1895721D-F272-40A1-AD47-1F5C5F530CA7}" dt="2025-06-06T08:55:32.590" v="1" actId="1076"/>
          <ac:spMkLst>
            <pc:docMk/>
            <pc:sldMk cId="0" sldId="259"/>
            <ac:spMk id="3" creationId="{46F3E9B2-7745-7470-8856-B56355F516F5}"/>
          </ac:spMkLst>
        </pc:spChg>
        <pc:spChg chg="mod">
          <ac:chgData name="Chepuri Jashwanth" userId="09063ab80aea9e1e" providerId="LiveId" clId="{1895721D-F272-40A1-AD47-1F5C5F530CA7}" dt="2025-06-06T09:09:52.818" v="27" actId="113"/>
          <ac:spMkLst>
            <pc:docMk/>
            <pc:sldMk cId="0" sldId="259"/>
            <ac:spMk id="7" creationId="{00000000-0000-0000-0000-000000000000}"/>
          </ac:spMkLst>
        </pc:spChg>
        <pc:spChg chg="mod">
          <ac:chgData name="Chepuri Jashwanth" userId="09063ab80aea9e1e" providerId="LiveId" clId="{1895721D-F272-40A1-AD47-1F5C5F530CA7}" dt="2025-06-06T09:09:08.053" v="19" actId="2711"/>
          <ac:spMkLst>
            <pc:docMk/>
            <pc:sldMk cId="0" sldId="259"/>
            <ac:spMk id="8" creationId="{00000000-0000-0000-0000-000000000000}"/>
          </ac:spMkLst>
        </pc:spChg>
        <pc:spChg chg="mod">
          <ac:chgData name="Chepuri Jashwanth" userId="09063ab80aea9e1e" providerId="LiveId" clId="{1895721D-F272-40A1-AD47-1F5C5F530CA7}" dt="2025-06-06T09:08:32.560" v="15" actId="1076"/>
          <ac:spMkLst>
            <pc:docMk/>
            <pc:sldMk cId="0" sldId="259"/>
            <ac:spMk id="9" creationId="{00000000-0000-0000-0000-000000000000}"/>
          </ac:spMkLst>
        </pc:spChg>
        <pc:spChg chg="mod">
          <ac:chgData name="Chepuri Jashwanth" userId="09063ab80aea9e1e" providerId="LiveId" clId="{1895721D-F272-40A1-AD47-1F5C5F530CA7}" dt="2025-06-06T09:08:59.597" v="18" actId="2711"/>
          <ac:spMkLst>
            <pc:docMk/>
            <pc:sldMk cId="0" sldId="259"/>
            <ac:spMk id="10" creationId="{00000000-0000-0000-0000-000000000000}"/>
          </ac:spMkLst>
        </pc:spChg>
        <pc:spChg chg="mod">
          <ac:chgData name="Chepuri Jashwanth" userId="09063ab80aea9e1e" providerId="LiveId" clId="{1895721D-F272-40A1-AD47-1F5C5F530CA7}" dt="2025-06-06T09:08:03.467" v="13" actId="123"/>
          <ac:spMkLst>
            <pc:docMk/>
            <pc:sldMk cId="0" sldId="259"/>
            <ac:spMk id="11" creationId="{00000000-0000-0000-0000-000000000000}"/>
          </ac:spMkLst>
        </pc:spChg>
        <pc:spChg chg="mod">
          <ac:chgData name="Chepuri Jashwanth" userId="09063ab80aea9e1e" providerId="LiveId" clId="{1895721D-F272-40A1-AD47-1F5C5F530CA7}" dt="2025-06-06T09:11:07.748" v="36" actId="113"/>
          <ac:spMkLst>
            <pc:docMk/>
            <pc:sldMk cId="0" sldId="259"/>
            <ac:spMk id="12" creationId="{00000000-0000-0000-0000-000000000000}"/>
          </ac:spMkLst>
        </pc:spChg>
        <pc:spChg chg="mod">
          <ac:chgData name="Chepuri Jashwanth" userId="09063ab80aea9e1e" providerId="LiveId" clId="{1895721D-F272-40A1-AD47-1F5C5F530CA7}" dt="2025-06-06T09:10:55.923" v="34" actId="113"/>
          <ac:spMkLst>
            <pc:docMk/>
            <pc:sldMk cId="0" sldId="259"/>
            <ac:spMk id="13" creationId="{00000000-0000-0000-0000-000000000000}"/>
          </ac:spMkLst>
        </pc:spChg>
        <pc:spChg chg="mod">
          <ac:chgData name="Chepuri Jashwanth" userId="09063ab80aea9e1e" providerId="LiveId" clId="{1895721D-F272-40A1-AD47-1F5C5F530CA7}" dt="2025-06-06T09:33:08.104" v="400" actId="113"/>
          <ac:spMkLst>
            <pc:docMk/>
            <pc:sldMk cId="0" sldId="259"/>
            <ac:spMk id="14" creationId="{00000000-0000-0000-0000-000000000000}"/>
          </ac:spMkLst>
        </pc:spChg>
        <pc:spChg chg="mod">
          <ac:chgData name="Chepuri Jashwanth" userId="09063ab80aea9e1e" providerId="LiveId" clId="{1895721D-F272-40A1-AD47-1F5C5F530CA7}" dt="2025-06-06T09:11:19.281" v="38" actId="113"/>
          <ac:spMkLst>
            <pc:docMk/>
            <pc:sldMk cId="0" sldId="259"/>
            <ac:spMk id="15" creationId="{00000000-0000-0000-0000-000000000000}"/>
          </ac:spMkLst>
        </pc:spChg>
        <pc:picChg chg="mod">
          <ac:chgData name="Chepuri Jashwanth" userId="09063ab80aea9e1e" providerId="LiveId" clId="{1895721D-F272-40A1-AD47-1F5C5F530CA7}" dt="2025-06-06T09:10:43.578" v="32" actId="1076"/>
          <ac:picMkLst>
            <pc:docMk/>
            <pc:sldMk cId="0" sldId="259"/>
            <ac:picMk id="2" creationId="{00000000-0000-0000-0000-000000000000}"/>
          </ac:picMkLst>
        </pc:picChg>
        <pc:picChg chg="mod">
          <ac:chgData name="Chepuri Jashwanth" userId="09063ab80aea9e1e" providerId="LiveId" clId="{1895721D-F272-40A1-AD47-1F5C5F530CA7}" dt="2025-06-06T09:08:45.924" v="17" actId="1076"/>
          <ac:picMkLst>
            <pc:docMk/>
            <pc:sldMk cId="0" sldId="259"/>
            <ac:picMk id="4" creationId="{00000000-0000-0000-0000-000000000000}"/>
          </ac:picMkLst>
        </pc:picChg>
        <pc:picChg chg="mod">
          <ac:chgData name="Chepuri Jashwanth" userId="09063ab80aea9e1e" providerId="LiveId" clId="{1895721D-F272-40A1-AD47-1F5C5F530CA7}" dt="2025-06-06T09:08:39.374" v="16" actId="1076"/>
          <ac:picMkLst>
            <pc:docMk/>
            <pc:sldMk cId="0" sldId="259"/>
            <ac:picMk id="5" creationId="{00000000-0000-0000-0000-000000000000}"/>
          </ac:picMkLst>
        </pc:picChg>
        <pc:picChg chg="mod">
          <ac:chgData name="Chepuri Jashwanth" userId="09063ab80aea9e1e" providerId="LiveId" clId="{1895721D-F272-40A1-AD47-1F5C5F530CA7}" dt="2025-06-06T08:55:32.590" v="1" actId="1076"/>
          <ac:picMkLst>
            <pc:docMk/>
            <pc:sldMk cId="0" sldId="259"/>
            <ac:picMk id="6156" creationId="{2C60F065-8C2D-132B-EB2C-B0319F332119}"/>
          </ac:picMkLst>
        </pc:picChg>
      </pc:sldChg>
      <pc:sldChg chg="modSp mod">
        <pc:chgData name="Chepuri Jashwanth" userId="09063ab80aea9e1e" providerId="LiveId" clId="{1895721D-F272-40A1-AD47-1F5C5F530CA7}" dt="2025-06-06T09:20:06.031" v="72" actId="123"/>
        <pc:sldMkLst>
          <pc:docMk/>
          <pc:sldMk cId="0" sldId="260"/>
        </pc:sldMkLst>
        <pc:spChg chg="mod">
          <ac:chgData name="Chepuri Jashwanth" userId="09063ab80aea9e1e" providerId="LiveId" clId="{1895721D-F272-40A1-AD47-1F5C5F530CA7}" dt="2025-06-06T09:19:23.384" v="67" actId="1076"/>
          <ac:spMkLst>
            <pc:docMk/>
            <pc:sldMk cId="0" sldId="260"/>
            <ac:spMk id="6" creationId="{00000000-0000-0000-0000-000000000000}"/>
          </ac:spMkLst>
        </pc:spChg>
        <pc:spChg chg="mod">
          <ac:chgData name="Chepuri Jashwanth" userId="09063ab80aea9e1e" providerId="LiveId" clId="{1895721D-F272-40A1-AD47-1F5C5F530CA7}" dt="2025-06-06T09:20:06.031" v="72" actId="123"/>
          <ac:spMkLst>
            <pc:docMk/>
            <pc:sldMk cId="0" sldId="260"/>
            <ac:spMk id="7" creationId="{00000000-0000-0000-0000-000000000000}"/>
          </ac:spMkLst>
        </pc:spChg>
        <pc:spChg chg="mod">
          <ac:chgData name="Chepuri Jashwanth" userId="09063ab80aea9e1e" providerId="LiveId" clId="{1895721D-F272-40A1-AD47-1F5C5F530CA7}" dt="2025-06-06T09:19:29.432" v="68" actId="1076"/>
          <ac:spMkLst>
            <pc:docMk/>
            <pc:sldMk cId="0" sldId="260"/>
            <ac:spMk id="8" creationId="{00000000-0000-0000-0000-000000000000}"/>
          </ac:spMkLst>
        </pc:spChg>
        <pc:spChg chg="mod">
          <ac:chgData name="Chepuri Jashwanth" userId="09063ab80aea9e1e" providerId="LiveId" clId="{1895721D-F272-40A1-AD47-1F5C5F530CA7}" dt="2025-06-06T09:18:03.540" v="58" actId="255"/>
          <ac:spMkLst>
            <pc:docMk/>
            <pc:sldMk cId="0" sldId="260"/>
            <ac:spMk id="9" creationId="{00000000-0000-0000-0000-000000000000}"/>
          </ac:spMkLst>
        </pc:spChg>
        <pc:spChg chg="mod">
          <ac:chgData name="Chepuri Jashwanth" userId="09063ab80aea9e1e" providerId="LiveId" clId="{1895721D-F272-40A1-AD47-1F5C5F530CA7}" dt="2025-06-06T09:19:50.951" v="70" actId="113"/>
          <ac:spMkLst>
            <pc:docMk/>
            <pc:sldMk cId="0" sldId="260"/>
            <ac:spMk id="10" creationId="{00000000-0000-0000-0000-000000000000}"/>
          </ac:spMkLst>
        </pc:spChg>
        <pc:spChg chg="mod">
          <ac:chgData name="Chepuri Jashwanth" userId="09063ab80aea9e1e" providerId="LiveId" clId="{1895721D-F272-40A1-AD47-1F5C5F530CA7}" dt="2025-06-06T09:18:29.080" v="61" actId="2711"/>
          <ac:spMkLst>
            <pc:docMk/>
            <pc:sldMk cId="0" sldId="260"/>
            <ac:spMk id="11" creationId="{00000000-0000-0000-0000-000000000000}"/>
          </ac:spMkLst>
        </pc:spChg>
        <pc:spChg chg="mod">
          <ac:chgData name="Chepuri Jashwanth" userId="09063ab80aea9e1e" providerId="LiveId" clId="{1895721D-F272-40A1-AD47-1F5C5F530CA7}" dt="2025-06-06T09:18:22.741" v="60" actId="113"/>
          <ac:spMkLst>
            <pc:docMk/>
            <pc:sldMk cId="0" sldId="260"/>
            <ac:spMk id="12" creationId="{00000000-0000-0000-0000-000000000000}"/>
          </ac:spMkLst>
        </pc:spChg>
        <pc:picChg chg="mod">
          <ac:chgData name="Chepuri Jashwanth" userId="09063ab80aea9e1e" providerId="LiveId" clId="{1895721D-F272-40A1-AD47-1F5C5F530CA7}" dt="2025-06-06T09:19:11.575" v="66" actId="1076"/>
          <ac:picMkLst>
            <pc:docMk/>
            <pc:sldMk cId="0" sldId="260"/>
            <ac:picMk id="2" creationId="{00000000-0000-0000-0000-000000000000}"/>
          </ac:picMkLst>
        </pc:picChg>
        <pc:picChg chg="mod">
          <ac:chgData name="Chepuri Jashwanth" userId="09063ab80aea9e1e" providerId="LiveId" clId="{1895721D-F272-40A1-AD47-1F5C5F530CA7}" dt="2025-06-06T09:19:07.160" v="65" actId="1076"/>
          <ac:picMkLst>
            <pc:docMk/>
            <pc:sldMk cId="0" sldId="260"/>
            <ac:picMk id="5122" creationId="{32CBB736-8242-9153-334D-477DB868257F}"/>
          </ac:picMkLst>
        </pc:picChg>
      </pc:sldChg>
      <pc:sldChg chg="addSp delSp modSp mod">
        <pc:chgData name="Chepuri Jashwanth" userId="09063ab80aea9e1e" providerId="LiveId" clId="{1895721D-F272-40A1-AD47-1F5C5F530CA7}" dt="2025-06-06T09:49:39.576" v="1418"/>
        <pc:sldMkLst>
          <pc:docMk/>
          <pc:sldMk cId="0" sldId="261"/>
        </pc:sldMkLst>
        <pc:spChg chg="add mod">
          <ac:chgData name="Chepuri Jashwanth" userId="09063ab80aea9e1e" providerId="LiveId" clId="{1895721D-F272-40A1-AD47-1F5C5F530CA7}" dt="2025-06-06T09:49:28.901" v="1416" actId="20577"/>
          <ac:spMkLst>
            <pc:docMk/>
            <pc:sldMk cId="0" sldId="261"/>
            <ac:spMk id="5" creationId="{518E878A-A05A-D1AA-E5A8-66007E2AAABF}"/>
          </ac:spMkLst>
        </pc:spChg>
        <pc:spChg chg="mod">
          <ac:chgData name="Chepuri Jashwanth" userId="09063ab80aea9e1e" providerId="LiveId" clId="{1895721D-F272-40A1-AD47-1F5C5F530CA7}" dt="2025-06-06T09:39:15.828" v="1157" actId="6549"/>
          <ac:spMkLst>
            <pc:docMk/>
            <pc:sldMk cId="0" sldId="261"/>
            <ac:spMk id="6" creationId="{00000000-0000-0000-0000-000000000000}"/>
          </ac:spMkLst>
        </pc:spChg>
        <pc:spChg chg="mod">
          <ac:chgData name="Chepuri Jashwanth" userId="09063ab80aea9e1e" providerId="LiveId" clId="{1895721D-F272-40A1-AD47-1F5C5F530CA7}" dt="2025-06-06T09:38:43.268" v="914" actId="20577"/>
          <ac:spMkLst>
            <pc:docMk/>
            <pc:sldMk cId="0" sldId="261"/>
            <ac:spMk id="7" creationId="{00000000-0000-0000-0000-000000000000}"/>
          </ac:spMkLst>
        </pc:spChg>
        <pc:spChg chg="mod">
          <ac:chgData name="Chepuri Jashwanth" userId="09063ab80aea9e1e" providerId="LiveId" clId="{1895721D-F272-40A1-AD47-1F5C5F530CA7}" dt="2025-06-06T09:38:56.510" v="1012" actId="20577"/>
          <ac:spMkLst>
            <pc:docMk/>
            <pc:sldMk cId="0" sldId="261"/>
            <ac:spMk id="8" creationId="{00000000-0000-0000-0000-000000000000}"/>
          </ac:spMkLst>
        </pc:spChg>
        <pc:spChg chg="mod">
          <ac:chgData name="Chepuri Jashwanth" userId="09063ab80aea9e1e" providerId="LiveId" clId="{1895721D-F272-40A1-AD47-1F5C5F530CA7}" dt="2025-06-06T09:38:48.146" v="933" actId="20577"/>
          <ac:spMkLst>
            <pc:docMk/>
            <pc:sldMk cId="0" sldId="261"/>
            <ac:spMk id="9" creationId="{00000000-0000-0000-0000-000000000000}"/>
          </ac:spMkLst>
        </pc:spChg>
        <pc:spChg chg="mod">
          <ac:chgData name="Chepuri Jashwanth" userId="09063ab80aea9e1e" providerId="LiveId" clId="{1895721D-F272-40A1-AD47-1F5C5F530CA7}" dt="2025-06-06T09:39:09.739" v="1090" actId="20577"/>
          <ac:spMkLst>
            <pc:docMk/>
            <pc:sldMk cId="0" sldId="261"/>
            <ac:spMk id="10" creationId="{00000000-0000-0000-0000-000000000000}"/>
          </ac:spMkLst>
        </pc:spChg>
        <pc:spChg chg="mod">
          <ac:chgData name="Chepuri Jashwanth" userId="09063ab80aea9e1e" providerId="LiveId" clId="{1895721D-F272-40A1-AD47-1F5C5F530CA7}" dt="2025-06-06T09:39:25.187" v="1159" actId="1076"/>
          <ac:spMkLst>
            <pc:docMk/>
            <pc:sldMk cId="0" sldId="261"/>
            <ac:spMk id="11" creationId="{00000000-0000-0000-0000-000000000000}"/>
          </ac:spMkLst>
        </pc:spChg>
        <pc:spChg chg="mod">
          <ac:chgData name="Chepuri Jashwanth" userId="09063ab80aea9e1e" providerId="LiveId" clId="{1895721D-F272-40A1-AD47-1F5C5F530CA7}" dt="2025-06-06T09:39:05.520" v="1078" actId="6549"/>
          <ac:spMkLst>
            <pc:docMk/>
            <pc:sldMk cId="0" sldId="261"/>
            <ac:spMk id="12" creationId="{00000000-0000-0000-0000-000000000000}"/>
          </ac:spMkLst>
        </pc:spChg>
        <pc:spChg chg="add">
          <ac:chgData name="Chepuri Jashwanth" userId="09063ab80aea9e1e" providerId="LiveId" clId="{1895721D-F272-40A1-AD47-1F5C5F530CA7}" dt="2025-06-06T09:43:02.894" v="1166"/>
          <ac:spMkLst>
            <pc:docMk/>
            <pc:sldMk cId="0" sldId="261"/>
            <ac:spMk id="16" creationId="{6BA2C155-C026-5547-F87B-32EB7628D90C}"/>
          </ac:spMkLst>
        </pc:spChg>
        <pc:spChg chg="add">
          <ac:chgData name="Chepuri Jashwanth" userId="09063ab80aea9e1e" providerId="LiveId" clId="{1895721D-F272-40A1-AD47-1F5C5F530CA7}" dt="2025-06-06T09:43:08.065" v="1167"/>
          <ac:spMkLst>
            <pc:docMk/>
            <pc:sldMk cId="0" sldId="261"/>
            <ac:spMk id="17" creationId="{2D9A5A56-43BE-D872-9488-DDB361B09F4E}"/>
          </ac:spMkLst>
        </pc:spChg>
        <pc:spChg chg="add">
          <ac:chgData name="Chepuri Jashwanth" userId="09063ab80aea9e1e" providerId="LiveId" clId="{1895721D-F272-40A1-AD47-1F5C5F530CA7}" dt="2025-06-06T09:43:16.745" v="1168"/>
          <ac:spMkLst>
            <pc:docMk/>
            <pc:sldMk cId="0" sldId="261"/>
            <ac:spMk id="18" creationId="{4264F67C-D138-332A-3E70-0E87109098D1}"/>
          </ac:spMkLst>
        </pc:spChg>
        <pc:spChg chg="add del mod">
          <ac:chgData name="Chepuri Jashwanth" userId="09063ab80aea9e1e" providerId="LiveId" clId="{1895721D-F272-40A1-AD47-1F5C5F530CA7}" dt="2025-06-06T09:49:39.576" v="1418"/>
          <ac:spMkLst>
            <pc:docMk/>
            <pc:sldMk cId="0" sldId="261"/>
            <ac:spMk id="19" creationId="{47BE0F39-1019-B99C-1399-B26CB3EAB062}"/>
          </ac:spMkLst>
        </pc:spChg>
        <pc:spChg chg="add">
          <ac:chgData name="Chepuri Jashwanth" userId="09063ab80aea9e1e" providerId="LiveId" clId="{1895721D-F272-40A1-AD47-1F5C5F530CA7}" dt="2025-06-06T09:43:33.363" v="1171"/>
          <ac:spMkLst>
            <pc:docMk/>
            <pc:sldMk cId="0" sldId="261"/>
            <ac:spMk id="20" creationId="{C35CF1C8-7E93-BC18-EFF1-4D1B2A77F86F}"/>
          </ac:spMkLst>
        </pc:spChg>
        <pc:spChg chg="add">
          <ac:chgData name="Chepuri Jashwanth" userId="09063ab80aea9e1e" providerId="LiveId" clId="{1895721D-F272-40A1-AD47-1F5C5F530CA7}" dt="2025-06-06T09:46:43.233" v="1376"/>
          <ac:spMkLst>
            <pc:docMk/>
            <pc:sldMk cId="0" sldId="261"/>
            <ac:spMk id="21" creationId="{16C6F024-3C52-CF1E-985E-16925810BC01}"/>
          </ac:spMkLst>
        </pc:spChg>
        <pc:picChg chg="mod">
          <ac:chgData name="Chepuri Jashwanth" userId="09063ab80aea9e1e" providerId="LiveId" clId="{1895721D-F272-40A1-AD47-1F5C5F530CA7}" dt="2025-06-06T09:16:12.568" v="46" actId="1076"/>
          <ac:picMkLst>
            <pc:docMk/>
            <pc:sldMk cId="0" sldId="261"/>
            <ac:picMk id="2" creationId="{00000000-0000-0000-0000-000000000000}"/>
          </ac:picMkLst>
        </pc:picChg>
        <pc:picChg chg="add mod">
          <ac:chgData name="Chepuri Jashwanth" userId="09063ab80aea9e1e" providerId="LiveId" clId="{1895721D-F272-40A1-AD47-1F5C5F530CA7}" dt="2025-06-06T09:39:20.634" v="1158" actId="1076"/>
          <ac:picMkLst>
            <pc:docMk/>
            <pc:sldMk cId="0" sldId="261"/>
            <ac:picMk id="4" creationId="{C470AA79-8074-48CE-C19C-521DCCA1FE16}"/>
          </ac:picMkLst>
        </pc:picChg>
        <pc:picChg chg="del">
          <ac:chgData name="Chepuri Jashwanth" userId="09063ab80aea9e1e" providerId="LiveId" clId="{1895721D-F272-40A1-AD47-1F5C5F530CA7}" dt="2025-06-06T09:15:34.977" v="39" actId="478"/>
          <ac:picMkLst>
            <pc:docMk/>
            <pc:sldMk cId="0" sldId="261"/>
            <ac:picMk id="3074" creationId="{7A637559-2384-1C99-E26E-BFCC66B41E73}"/>
          </ac:picMkLst>
        </pc:picChg>
      </pc:sldChg>
      <pc:sldChg chg="addSp modSp mod">
        <pc:chgData name="Chepuri Jashwanth" userId="09063ab80aea9e1e" providerId="LiveId" clId="{1895721D-F272-40A1-AD47-1F5C5F530CA7}" dt="2025-06-06T09:31:48.916" v="388" actId="1076"/>
        <pc:sldMkLst>
          <pc:docMk/>
          <pc:sldMk cId="0" sldId="262"/>
        </pc:sldMkLst>
        <pc:spChg chg="mod">
          <ac:chgData name="Chepuri Jashwanth" userId="09063ab80aea9e1e" providerId="LiveId" clId="{1895721D-F272-40A1-AD47-1F5C5F530CA7}" dt="2025-06-06T09:27:53.732" v="287" actId="20577"/>
          <ac:spMkLst>
            <pc:docMk/>
            <pc:sldMk cId="0" sldId="262"/>
            <ac:spMk id="4" creationId="{00000000-0000-0000-0000-000000000000}"/>
          </ac:spMkLst>
        </pc:spChg>
        <pc:spChg chg="mod">
          <ac:chgData name="Chepuri Jashwanth" userId="09063ab80aea9e1e" providerId="LiveId" clId="{1895721D-F272-40A1-AD47-1F5C5F530CA7}" dt="2025-06-06T09:27:39.924" v="266" actId="20577"/>
          <ac:spMkLst>
            <pc:docMk/>
            <pc:sldMk cId="0" sldId="262"/>
            <ac:spMk id="5" creationId="{00000000-0000-0000-0000-000000000000}"/>
          </ac:spMkLst>
        </pc:spChg>
        <pc:spChg chg="mod">
          <ac:chgData name="Chepuri Jashwanth" userId="09063ab80aea9e1e" providerId="LiveId" clId="{1895721D-F272-40A1-AD47-1F5C5F530CA7}" dt="2025-06-06T09:27:30.830" v="244" actId="20577"/>
          <ac:spMkLst>
            <pc:docMk/>
            <pc:sldMk cId="0" sldId="262"/>
            <ac:spMk id="7" creationId="{00000000-0000-0000-0000-000000000000}"/>
          </ac:spMkLst>
        </pc:spChg>
        <pc:spChg chg="mod">
          <ac:chgData name="Chepuri Jashwanth" userId="09063ab80aea9e1e" providerId="LiveId" clId="{1895721D-F272-40A1-AD47-1F5C5F530CA7}" dt="2025-06-06T09:27:44.956" v="267" actId="20577"/>
          <ac:spMkLst>
            <pc:docMk/>
            <pc:sldMk cId="0" sldId="262"/>
            <ac:spMk id="8" creationId="{00000000-0000-0000-0000-000000000000}"/>
          </ac:spMkLst>
        </pc:spChg>
        <pc:spChg chg="mod">
          <ac:chgData name="Chepuri Jashwanth" userId="09063ab80aea9e1e" providerId="LiveId" clId="{1895721D-F272-40A1-AD47-1F5C5F530CA7}" dt="2025-06-06T09:28:42.138" v="318" actId="20577"/>
          <ac:spMkLst>
            <pc:docMk/>
            <pc:sldMk cId="0" sldId="262"/>
            <ac:spMk id="9" creationId="{00000000-0000-0000-0000-000000000000}"/>
          </ac:spMkLst>
        </pc:spChg>
        <pc:spChg chg="add mod">
          <ac:chgData name="Chepuri Jashwanth" userId="09063ab80aea9e1e" providerId="LiveId" clId="{1895721D-F272-40A1-AD47-1F5C5F530CA7}" dt="2025-06-06T09:31:48.916" v="388" actId="1076"/>
          <ac:spMkLst>
            <pc:docMk/>
            <pc:sldMk cId="0" sldId="262"/>
            <ac:spMk id="15" creationId="{20DF89DB-712E-F25E-22EB-B8CD5AE3BFA2}"/>
          </ac:spMkLst>
        </pc:spChg>
        <pc:picChg chg="add mod">
          <ac:chgData name="Chepuri Jashwanth" userId="09063ab80aea9e1e" providerId="LiveId" clId="{1895721D-F272-40A1-AD47-1F5C5F530CA7}" dt="2025-06-06T09:29:08.178" v="323" actId="1076"/>
          <ac:picMkLst>
            <pc:docMk/>
            <pc:sldMk cId="0" sldId="262"/>
            <ac:picMk id="12" creationId="{CAE9C0EE-7077-FDD1-E92E-D7592016D26A}"/>
          </ac:picMkLst>
        </pc:picChg>
        <pc:picChg chg="add mod">
          <ac:chgData name="Chepuri Jashwanth" userId="09063ab80aea9e1e" providerId="LiveId" clId="{1895721D-F272-40A1-AD47-1F5C5F530CA7}" dt="2025-06-06T09:29:53.655" v="330" actId="1076"/>
          <ac:picMkLst>
            <pc:docMk/>
            <pc:sldMk cId="0" sldId="262"/>
            <ac:picMk id="14" creationId="{00FD9CAE-647D-7AC5-AD72-38BEA3408E88}"/>
          </ac:picMkLst>
        </pc:picChg>
      </pc:sldChg>
      <pc:sldChg chg="addSp delSp modSp mod">
        <pc:chgData name="Chepuri Jashwanth" userId="09063ab80aea9e1e" providerId="LiveId" clId="{1895721D-F272-40A1-AD47-1F5C5F530CA7}" dt="2025-06-06T09:37:34.166" v="835" actId="113"/>
        <pc:sldMkLst>
          <pc:docMk/>
          <pc:sldMk cId="0" sldId="263"/>
        </pc:sldMkLst>
        <pc:spChg chg="mod">
          <ac:chgData name="Chepuri Jashwanth" userId="09063ab80aea9e1e" providerId="LiveId" clId="{1895721D-F272-40A1-AD47-1F5C5F530CA7}" dt="2025-06-06T09:35:34.453" v="609" actId="20577"/>
          <ac:spMkLst>
            <pc:docMk/>
            <pc:sldMk cId="0" sldId="263"/>
            <ac:spMk id="7" creationId="{00000000-0000-0000-0000-000000000000}"/>
          </ac:spMkLst>
        </pc:spChg>
        <pc:spChg chg="mod">
          <ac:chgData name="Chepuri Jashwanth" userId="09063ab80aea9e1e" providerId="LiveId" clId="{1895721D-F272-40A1-AD47-1F5C5F530CA7}" dt="2025-06-06T09:35:29.380" v="591" actId="20577"/>
          <ac:spMkLst>
            <pc:docMk/>
            <pc:sldMk cId="0" sldId="263"/>
            <ac:spMk id="8" creationId="{00000000-0000-0000-0000-000000000000}"/>
          </ac:spMkLst>
        </pc:spChg>
        <pc:spChg chg="mod">
          <ac:chgData name="Chepuri Jashwanth" userId="09063ab80aea9e1e" providerId="LiveId" clId="{1895721D-F272-40A1-AD47-1F5C5F530CA7}" dt="2025-06-06T09:35:55.559" v="797" actId="20577"/>
          <ac:spMkLst>
            <pc:docMk/>
            <pc:sldMk cId="0" sldId="263"/>
            <ac:spMk id="9" creationId="{00000000-0000-0000-0000-000000000000}"/>
          </ac:spMkLst>
        </pc:spChg>
        <pc:spChg chg="mod">
          <ac:chgData name="Chepuri Jashwanth" userId="09063ab80aea9e1e" providerId="LiveId" clId="{1895721D-F272-40A1-AD47-1F5C5F530CA7}" dt="2025-06-06T09:35:15.767" v="409" actId="20577"/>
          <ac:spMkLst>
            <pc:docMk/>
            <pc:sldMk cId="0" sldId="263"/>
            <ac:spMk id="10" creationId="{00000000-0000-0000-0000-000000000000}"/>
          </ac:spMkLst>
        </pc:spChg>
        <pc:spChg chg="mod">
          <ac:chgData name="Chepuri Jashwanth" userId="09063ab80aea9e1e" providerId="LiveId" clId="{1895721D-F272-40A1-AD47-1F5C5F530CA7}" dt="2025-06-06T09:35:06.050" v="401" actId="20577"/>
          <ac:spMkLst>
            <pc:docMk/>
            <pc:sldMk cId="0" sldId="263"/>
            <ac:spMk id="11" creationId="{00000000-0000-0000-0000-000000000000}"/>
          </ac:spMkLst>
        </pc:spChg>
        <pc:spChg chg="mod">
          <ac:chgData name="Chepuri Jashwanth" userId="09063ab80aea9e1e" providerId="LiveId" clId="{1895721D-F272-40A1-AD47-1F5C5F530CA7}" dt="2025-06-06T09:35:46.946" v="782" actId="20577"/>
          <ac:spMkLst>
            <pc:docMk/>
            <pc:sldMk cId="0" sldId="263"/>
            <ac:spMk id="12" creationId="{00000000-0000-0000-0000-000000000000}"/>
          </ac:spMkLst>
        </pc:spChg>
        <pc:spChg chg="mod">
          <ac:chgData name="Chepuri Jashwanth" userId="09063ab80aea9e1e" providerId="LiveId" clId="{1895721D-F272-40A1-AD47-1F5C5F530CA7}" dt="2025-06-06T09:37:34.166" v="835" actId="113"/>
          <ac:spMkLst>
            <pc:docMk/>
            <pc:sldMk cId="0" sldId="263"/>
            <ac:spMk id="13" creationId="{00000000-0000-0000-0000-000000000000}"/>
          </ac:spMkLst>
        </pc:spChg>
        <pc:spChg chg="add mod">
          <ac:chgData name="Chepuri Jashwanth" userId="09063ab80aea9e1e" providerId="LiveId" clId="{1895721D-F272-40A1-AD47-1F5C5F530CA7}" dt="2025-06-06T09:37:13.095" v="811" actId="123"/>
          <ac:spMkLst>
            <pc:docMk/>
            <pc:sldMk cId="0" sldId="263"/>
            <ac:spMk id="14" creationId="{E0AD613E-931C-B00A-5463-7464C146F1FC}"/>
          </ac:spMkLst>
        </pc:spChg>
        <pc:picChg chg="del mod">
          <ac:chgData name="Chepuri Jashwanth" userId="09063ab80aea9e1e" providerId="LiveId" clId="{1895721D-F272-40A1-AD47-1F5C5F530CA7}" dt="2025-06-06T09:36:56.794" v="808" actId="478"/>
          <ac:picMkLst>
            <pc:docMk/>
            <pc:sldMk cId="0" sldId="263"/>
            <ac:picMk id="3" creationId="{00000000-0000-0000-0000-000000000000}"/>
          </ac:picMkLst>
        </pc:picChg>
        <pc:picChg chg="del">
          <ac:chgData name="Chepuri Jashwanth" userId="09063ab80aea9e1e" providerId="LiveId" clId="{1895721D-F272-40A1-AD47-1F5C5F530CA7}" dt="2025-06-06T09:35:11.612" v="402" actId="478"/>
          <ac:picMkLst>
            <pc:docMk/>
            <pc:sldMk cId="0" sldId="263"/>
            <ac:picMk id="4" creationId="{00000000-0000-0000-0000-000000000000}"/>
          </ac:picMkLst>
        </pc:picChg>
        <pc:picChg chg="del">
          <ac:chgData name="Chepuri Jashwanth" userId="09063ab80aea9e1e" providerId="LiveId" clId="{1895721D-F272-40A1-AD47-1F5C5F530CA7}" dt="2025-06-06T09:35:19.796" v="410" actId="478"/>
          <ac:picMkLst>
            <pc:docMk/>
            <pc:sldMk cId="0" sldId="263"/>
            <ac:picMk id="5" creationId="{00000000-0000-0000-0000-000000000000}"/>
          </ac:picMkLst>
        </pc:picChg>
        <pc:picChg chg="del">
          <ac:chgData name="Chepuri Jashwanth" userId="09063ab80aea9e1e" providerId="LiveId" clId="{1895721D-F272-40A1-AD47-1F5C5F530CA7}" dt="2025-06-06T09:35:50.533" v="783" actId="478"/>
          <ac:picMkLst>
            <pc:docMk/>
            <pc:sldMk cId="0" sldId="263"/>
            <ac:picMk id="6" creationId="{00000000-0000-0000-0000-000000000000}"/>
          </ac:picMkLst>
        </pc:picChg>
      </pc:sldChg>
      <pc:sldChg chg="addSp modSp new mod">
        <pc:chgData name="Chepuri Jashwanth" userId="09063ab80aea9e1e" providerId="LiveId" clId="{1895721D-F272-40A1-AD47-1F5C5F530CA7}" dt="2025-06-06T09:52:05.155" v="1431" actId="1076"/>
        <pc:sldMkLst>
          <pc:docMk/>
          <pc:sldMk cId="3612891415" sldId="264"/>
        </pc:sldMkLst>
        <pc:picChg chg="add mod">
          <ac:chgData name="Chepuri Jashwanth" userId="09063ab80aea9e1e" providerId="LiveId" clId="{1895721D-F272-40A1-AD47-1F5C5F530CA7}" dt="2025-06-06T09:52:05.155" v="1431" actId="1076"/>
          <ac:picMkLst>
            <pc:docMk/>
            <pc:sldMk cId="3612891415" sldId="264"/>
            <ac:picMk id="3" creationId="{2F8C0FE3-1237-8729-DEB8-8FB977B83CEA}"/>
          </ac:picMkLst>
        </pc:picChg>
      </pc:sldChg>
      <pc:sldChg chg="addSp modSp new mod">
        <pc:chgData name="Chepuri Jashwanth" userId="09063ab80aea9e1e" providerId="LiveId" clId="{1895721D-F272-40A1-AD47-1F5C5F530CA7}" dt="2025-06-06T09:52:51.652" v="1445" actId="1076"/>
        <pc:sldMkLst>
          <pc:docMk/>
          <pc:sldMk cId="1782090531" sldId="265"/>
        </pc:sldMkLst>
        <pc:spChg chg="add mod">
          <ac:chgData name="Chepuri Jashwanth" userId="09063ab80aea9e1e" providerId="LiveId" clId="{1895721D-F272-40A1-AD47-1F5C5F530CA7}" dt="2025-06-06T09:52:51.652" v="1445" actId="1076"/>
          <ac:spMkLst>
            <pc:docMk/>
            <pc:sldMk cId="1782090531" sldId="265"/>
            <ac:spMk id="2" creationId="{EF32EBB8-A004-12A0-E325-3190B85A57AC}"/>
          </ac:spMkLst>
        </pc:spChg>
      </pc:sldChg>
      <pc:sldMasterChg chg="modSldLayout">
        <pc:chgData name="Chepuri Jashwanth" userId="09063ab80aea9e1e" providerId="LiveId" clId="{1895721D-F272-40A1-AD47-1F5C5F530CA7}" dt="2025-06-06T09:51:33.045" v="1425"/>
        <pc:sldMasterMkLst>
          <pc:docMk/>
          <pc:sldMasterMk cId="2415593880" sldId="2147483651"/>
        </pc:sldMasterMkLst>
        <pc:sldLayoutChg chg="delSp">
          <pc:chgData name="Chepuri Jashwanth" userId="09063ab80aea9e1e" providerId="LiveId" clId="{1895721D-F272-40A1-AD47-1F5C5F530CA7}" dt="2025-06-06T09:51:33.045" v="1425"/>
          <pc:sldLayoutMkLst>
            <pc:docMk/>
            <pc:sldMasterMk cId="2415593880" sldId="2147483651"/>
            <pc:sldLayoutMk cId="2612405828" sldId="2147483663"/>
          </pc:sldLayoutMkLst>
          <pc:picChg chg="del">
            <ac:chgData name="Chepuri Jashwanth" userId="09063ab80aea9e1e" providerId="LiveId" clId="{1895721D-F272-40A1-AD47-1F5C5F530CA7}" dt="2025-06-06T09:51:33.045" v="1425"/>
            <ac:picMkLst>
              <pc:docMk/>
              <pc:sldMasterMk cId="2415593880" sldId="2147483651"/>
              <pc:sldLayoutMk cId="2612405828" sldId="2147483663"/>
              <ac:picMk id="2" creationId="{00000000-0000-0000-0000-000000000000}"/>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0069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4777801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8045807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3478973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MASTER_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2405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3319772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9551887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6/7/2025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0715224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6/7/2025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2329970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6/7/2025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7542130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4293829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8632257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404603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dirty="0"/>
              <a:t>6/7/2025</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415593880"/>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sp>
        <p:nvSpPr>
          <p:cNvPr id="4" name="Text 0"/>
          <p:cNvSpPr/>
          <p:nvPr/>
        </p:nvSpPr>
        <p:spPr>
          <a:xfrm>
            <a:off x="5806440" y="5916168"/>
            <a:ext cx="8010144" cy="356616"/>
          </a:xfrm>
          <a:prstGeom prst="rect">
            <a:avLst/>
          </a:prstGeom>
          <a:noFill/>
          <a:ln/>
        </p:spPr>
        <p:txBody>
          <a:bodyPr wrap="none" lIns="0" tIns="0" rIns="0" bIns="0" rtlCol="0" anchor="ctr"/>
          <a:lstStyle/>
          <a:p>
            <a:pPr marL="0" indent="0" algn="l">
              <a:lnSpc>
                <a:spcPts val="2780"/>
              </a:lnSpc>
              <a:buNone/>
            </a:pPr>
            <a:endParaRPr lang="en-US" sz="1850" dirty="0"/>
          </a:p>
        </p:txBody>
      </p:sp>
      <p:sp>
        <p:nvSpPr>
          <p:cNvPr id="5" name="Text 1"/>
          <p:cNvSpPr/>
          <p:nvPr/>
        </p:nvSpPr>
        <p:spPr>
          <a:xfrm>
            <a:off x="5806440" y="1700784"/>
            <a:ext cx="8010144" cy="2276856"/>
          </a:xfrm>
          <a:prstGeom prst="rect">
            <a:avLst/>
          </a:prstGeom>
          <a:noFill/>
          <a:ln/>
        </p:spPr>
        <p:txBody>
          <a:bodyPr wrap="square" lIns="0" tIns="0" rIns="0" bIns="0" rtlCol="0" anchor="ctr"/>
          <a:lstStyle/>
          <a:p>
            <a:pPr marL="0" indent="0" algn="l">
              <a:lnSpc>
                <a:spcPts val="8940"/>
              </a:lnSpc>
              <a:buNone/>
            </a:pPr>
            <a:r>
              <a:rPr lang="en-US" sz="6390" dirty="0">
                <a:solidFill>
                  <a:srgbClr val="011C2A"/>
                </a:solidFill>
                <a:latin typeface="Times New Roman" panose="02020603050405020304" pitchFamily="18" charset="0"/>
                <a:ea typeface="思源黑体-思源黑体-Bold" pitchFamily="34" charset="-122"/>
                <a:cs typeface="Times New Roman" panose="02020603050405020304" pitchFamily="18" charset="0"/>
              </a:rPr>
              <a:t>Fertilizer Recommendation</a:t>
            </a:r>
            <a:endParaRPr lang="en-US" sz="6390" dirty="0">
              <a:latin typeface="Times New Roman" panose="02020603050405020304" pitchFamily="18" charset="0"/>
              <a:cs typeface="Times New Roman" panose="02020603050405020304" pitchFamily="18" charset="0"/>
            </a:endParaRPr>
          </a:p>
        </p:txBody>
      </p:sp>
      <p:sp>
        <p:nvSpPr>
          <p:cNvPr id="6" name="Text 2"/>
          <p:cNvSpPr/>
          <p:nvPr/>
        </p:nvSpPr>
        <p:spPr>
          <a:xfrm>
            <a:off x="5806440" y="4242816"/>
            <a:ext cx="8010144" cy="1417320"/>
          </a:xfrm>
          <a:prstGeom prst="rect">
            <a:avLst/>
          </a:prstGeom>
          <a:noFill/>
          <a:ln/>
        </p:spPr>
        <p:txBody>
          <a:bodyPr wrap="square" lIns="0" tIns="0" rIns="0" bIns="0" rtlCol="0" anchor="ctr"/>
          <a:lstStyle/>
          <a:p>
            <a:pPr marL="0" indent="0" algn="l">
              <a:lnSpc>
                <a:spcPts val="2780"/>
              </a:lnSpc>
              <a:buNone/>
            </a:pPr>
            <a:r>
              <a:rPr lang="en-US" sz="1850" dirty="0">
                <a:solidFill>
                  <a:srgbClr val="03141C"/>
                </a:solidFill>
                <a:latin typeface="Times New Roman" panose="02020603050405020304" pitchFamily="18" charset="0"/>
                <a:ea typeface="Arial-Regular" pitchFamily="34" charset="-122"/>
                <a:cs typeface="Times New Roman" panose="02020603050405020304" pitchFamily="18" charset="0"/>
              </a:rPr>
              <a:t>This presentation explores a Smart Fertilizer Recommendation System utilizing AI/ML. It incorporates soil data and fertilizer NPK values to optimize agricultural practices, ensuring efficient nutrient management for crop growth.                                             </a:t>
            </a:r>
            <a:endParaRPr lang="en-US" sz="185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676F969-FA69-5E2F-62DE-F617D057F400}"/>
              </a:ext>
            </a:extLst>
          </p:cNvPr>
          <p:cNvSpPr txBox="1"/>
          <p:nvPr/>
        </p:nvSpPr>
        <p:spPr>
          <a:xfrm>
            <a:off x="9210907" y="5999356"/>
            <a:ext cx="4125952"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23R11A0514    -    JASHWANTH</a:t>
            </a:r>
          </a:p>
          <a:p>
            <a:r>
              <a:rPr lang="en-US" dirty="0">
                <a:latin typeface="Times New Roman" panose="02020603050405020304" pitchFamily="18" charset="0"/>
                <a:cs typeface="Times New Roman" panose="02020603050405020304" pitchFamily="18" charset="0"/>
              </a:rPr>
              <a:t>23R11A05C5   -   CHINNAIAH</a:t>
            </a:r>
          </a:p>
          <a:p>
            <a:r>
              <a:rPr lang="en-US" dirty="0">
                <a:latin typeface="Times New Roman" panose="02020603050405020304" pitchFamily="18" charset="0"/>
                <a:cs typeface="Times New Roman" panose="02020603050405020304" pitchFamily="18" charset="0"/>
              </a:rPr>
              <a:t>23R11A05H4   -   MOHITH</a:t>
            </a:r>
            <a:endParaRPr lang="en-IN"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BD9BA84D-B39A-B9A6-D26D-52F210D22C5E}"/>
              </a:ext>
            </a:extLst>
          </p:cNvPr>
          <p:cNvPicPr>
            <a:picLocks noChangeAspect="1"/>
          </p:cNvPicPr>
          <p:nvPr/>
        </p:nvPicPr>
        <p:blipFill>
          <a:blip r:embed="rId4"/>
          <a:stretch>
            <a:fillRect/>
          </a:stretch>
        </p:blipFill>
        <p:spPr>
          <a:xfrm>
            <a:off x="347947" y="2173659"/>
            <a:ext cx="5278427" cy="331274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32EBB8-A004-12A0-E325-3190B85A57AC}"/>
              </a:ext>
            </a:extLst>
          </p:cNvPr>
          <p:cNvSpPr txBox="1"/>
          <p:nvPr/>
        </p:nvSpPr>
        <p:spPr>
          <a:xfrm>
            <a:off x="4194928" y="3421930"/>
            <a:ext cx="5353004" cy="1015663"/>
          </a:xfrm>
          <a:prstGeom prst="rect">
            <a:avLst/>
          </a:prstGeom>
          <a:noFill/>
        </p:spPr>
        <p:txBody>
          <a:bodyPr wrap="none" rtlCol="0">
            <a:spAutoFit/>
          </a:bodyPr>
          <a:lstStyle/>
          <a:p>
            <a:r>
              <a:rPr lang="en-IN" sz="6000" dirty="0">
                <a:latin typeface="Arial Black" panose="020B0A04020102020204" pitchFamily="34" charset="0"/>
              </a:rPr>
              <a:t>THANK YOU</a:t>
            </a:r>
          </a:p>
        </p:txBody>
      </p:sp>
    </p:spTree>
    <p:extLst>
      <p:ext uri="{BB962C8B-B14F-4D97-AF65-F5344CB8AC3E}">
        <p14:creationId xmlns:p14="http://schemas.microsoft.com/office/powerpoint/2010/main" val="1782090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 y="0"/>
            <a:ext cx="14630400" cy="8238744"/>
          </a:xfrm>
          <a:prstGeom prst="rect">
            <a:avLst/>
          </a:prstGeom>
        </p:spPr>
      </p:pic>
      <p:sp>
        <p:nvSpPr>
          <p:cNvPr id="7" name="Text 0"/>
          <p:cNvSpPr/>
          <p:nvPr/>
        </p:nvSpPr>
        <p:spPr>
          <a:xfrm>
            <a:off x="10460736" y="2971800"/>
            <a:ext cx="3337560" cy="420624"/>
          </a:xfrm>
          <a:prstGeom prst="rect">
            <a:avLst/>
          </a:prstGeom>
          <a:noFill/>
          <a:ln/>
        </p:spPr>
        <p:txBody>
          <a:bodyPr wrap="none" lIns="0" tIns="0" rIns="0" bIns="0" rtlCol="0" anchor="ctr"/>
          <a:lstStyle/>
          <a:p>
            <a:pPr marL="0" indent="0" algn="l">
              <a:lnSpc>
                <a:spcPts val="3250"/>
              </a:lnSpc>
              <a:buNone/>
            </a:pPr>
            <a:endParaRPr lang="en-US" sz="2320" dirty="0"/>
          </a:p>
        </p:txBody>
      </p:sp>
      <p:sp>
        <p:nvSpPr>
          <p:cNvPr id="8" name="Text 1"/>
          <p:cNvSpPr/>
          <p:nvPr/>
        </p:nvSpPr>
        <p:spPr>
          <a:xfrm>
            <a:off x="1609344" y="2971800"/>
            <a:ext cx="3337560" cy="420624"/>
          </a:xfrm>
          <a:prstGeom prst="rect">
            <a:avLst/>
          </a:prstGeom>
          <a:noFill/>
          <a:ln/>
        </p:spPr>
        <p:txBody>
          <a:bodyPr wrap="none" lIns="0" tIns="0" rIns="0" bIns="0" rtlCol="0" anchor="ctr"/>
          <a:lstStyle/>
          <a:p>
            <a:pPr marL="0" indent="0" algn="l">
              <a:lnSpc>
                <a:spcPts val="3250"/>
              </a:lnSpc>
              <a:buNone/>
            </a:pPr>
            <a:endParaRPr lang="en-US" sz="2320" dirty="0"/>
          </a:p>
        </p:txBody>
      </p:sp>
      <p:sp>
        <p:nvSpPr>
          <p:cNvPr id="9" name="Text 2"/>
          <p:cNvSpPr/>
          <p:nvPr/>
        </p:nvSpPr>
        <p:spPr>
          <a:xfrm>
            <a:off x="10460736" y="3529584"/>
            <a:ext cx="3337560" cy="2478024"/>
          </a:xfrm>
          <a:prstGeom prst="rect">
            <a:avLst/>
          </a:prstGeom>
          <a:noFill/>
          <a:ln/>
        </p:spPr>
        <p:txBody>
          <a:bodyPr wrap="square" lIns="0" tIns="0" rIns="0" bIns="0" rtlCol="0" anchor="ctr"/>
          <a:lstStyle/>
          <a:p>
            <a:pPr marL="0" indent="0" algn="l">
              <a:lnSpc>
                <a:spcPts val="2780"/>
              </a:lnSpc>
              <a:buNone/>
            </a:pPr>
            <a:endParaRPr lang="en-US" sz="1850" dirty="0"/>
          </a:p>
        </p:txBody>
      </p:sp>
      <p:sp>
        <p:nvSpPr>
          <p:cNvPr id="10" name="Text 3"/>
          <p:cNvSpPr/>
          <p:nvPr/>
        </p:nvSpPr>
        <p:spPr>
          <a:xfrm>
            <a:off x="9848088" y="3008376"/>
            <a:ext cx="173736" cy="347472"/>
          </a:xfrm>
          <a:prstGeom prst="rect">
            <a:avLst/>
          </a:prstGeom>
          <a:noFill/>
          <a:ln/>
        </p:spPr>
        <p:txBody>
          <a:bodyPr wrap="none" lIns="0" tIns="0" rIns="0" bIns="0" rtlCol="0" anchor="ctr"/>
          <a:lstStyle/>
          <a:p>
            <a:pPr marL="0" indent="0" algn="ctr">
              <a:lnSpc>
                <a:spcPts val="2780"/>
              </a:lnSpc>
              <a:buNone/>
            </a:pPr>
            <a:endParaRPr lang="en-US" sz="2320" dirty="0"/>
          </a:p>
        </p:txBody>
      </p:sp>
      <p:sp>
        <p:nvSpPr>
          <p:cNvPr id="11" name="Text 4"/>
          <p:cNvSpPr/>
          <p:nvPr/>
        </p:nvSpPr>
        <p:spPr>
          <a:xfrm>
            <a:off x="5422392" y="3008376"/>
            <a:ext cx="173736" cy="347472"/>
          </a:xfrm>
          <a:prstGeom prst="rect">
            <a:avLst/>
          </a:prstGeom>
          <a:noFill/>
          <a:ln/>
        </p:spPr>
        <p:txBody>
          <a:bodyPr wrap="none" lIns="0" tIns="0" rIns="0" bIns="0" rtlCol="0" anchor="ctr"/>
          <a:lstStyle/>
          <a:p>
            <a:pPr marL="0" indent="0" algn="ctr">
              <a:lnSpc>
                <a:spcPts val="2780"/>
              </a:lnSpc>
              <a:buNone/>
            </a:pPr>
            <a:endParaRPr lang="en-US" sz="2320" dirty="0"/>
          </a:p>
        </p:txBody>
      </p:sp>
      <p:sp>
        <p:nvSpPr>
          <p:cNvPr id="12" name="Text 5"/>
          <p:cNvSpPr/>
          <p:nvPr/>
        </p:nvSpPr>
        <p:spPr>
          <a:xfrm>
            <a:off x="6035040" y="3941064"/>
            <a:ext cx="3337560" cy="2130552"/>
          </a:xfrm>
          <a:prstGeom prst="rect">
            <a:avLst/>
          </a:prstGeom>
          <a:noFill/>
          <a:ln/>
        </p:spPr>
        <p:txBody>
          <a:bodyPr wrap="square" lIns="0" tIns="0" rIns="0" bIns="0" rtlCol="0" anchor="ctr"/>
          <a:lstStyle/>
          <a:p>
            <a:pPr marL="0" indent="0" algn="l">
              <a:lnSpc>
                <a:spcPts val="2780"/>
              </a:lnSpc>
              <a:buNone/>
            </a:pPr>
            <a:endParaRPr lang="en-US" sz="1850" dirty="0"/>
          </a:p>
        </p:txBody>
      </p:sp>
      <p:sp>
        <p:nvSpPr>
          <p:cNvPr id="13" name="Text 6"/>
          <p:cNvSpPr/>
          <p:nvPr/>
        </p:nvSpPr>
        <p:spPr>
          <a:xfrm>
            <a:off x="6035040" y="2971800"/>
            <a:ext cx="3337560" cy="832104"/>
          </a:xfrm>
          <a:prstGeom prst="rect">
            <a:avLst/>
          </a:prstGeom>
          <a:noFill/>
          <a:ln/>
        </p:spPr>
        <p:txBody>
          <a:bodyPr wrap="square" lIns="0" tIns="0" rIns="0" bIns="0" rtlCol="0" anchor="ctr"/>
          <a:lstStyle/>
          <a:p>
            <a:pPr marL="0" indent="0" algn="l">
              <a:lnSpc>
                <a:spcPts val="3250"/>
              </a:lnSpc>
              <a:buNone/>
            </a:pPr>
            <a:endParaRPr lang="en-US" sz="2320" dirty="0"/>
          </a:p>
        </p:txBody>
      </p:sp>
      <p:sp>
        <p:nvSpPr>
          <p:cNvPr id="14" name="Text 7"/>
          <p:cNvSpPr/>
          <p:nvPr/>
        </p:nvSpPr>
        <p:spPr>
          <a:xfrm>
            <a:off x="1609344" y="3529584"/>
            <a:ext cx="3337560" cy="2834640"/>
          </a:xfrm>
          <a:prstGeom prst="rect">
            <a:avLst/>
          </a:prstGeom>
          <a:noFill/>
          <a:ln/>
        </p:spPr>
        <p:txBody>
          <a:bodyPr wrap="square" lIns="0" tIns="0" rIns="0" bIns="0" rtlCol="0" anchor="ctr"/>
          <a:lstStyle/>
          <a:p>
            <a:pPr marL="0" indent="0" algn="l">
              <a:lnSpc>
                <a:spcPts val="2780"/>
              </a:lnSpc>
              <a:buNone/>
            </a:pPr>
            <a:endParaRPr lang="en-US" sz="1850" dirty="0"/>
          </a:p>
        </p:txBody>
      </p:sp>
      <p:sp>
        <p:nvSpPr>
          <p:cNvPr id="15" name="Text 8"/>
          <p:cNvSpPr/>
          <p:nvPr/>
        </p:nvSpPr>
        <p:spPr>
          <a:xfrm>
            <a:off x="996696" y="3008376"/>
            <a:ext cx="173736" cy="347472"/>
          </a:xfrm>
          <a:prstGeom prst="rect">
            <a:avLst/>
          </a:prstGeom>
          <a:noFill/>
          <a:ln/>
        </p:spPr>
        <p:txBody>
          <a:bodyPr wrap="none" lIns="0" tIns="0" rIns="0" bIns="0" rtlCol="0" anchor="ctr"/>
          <a:lstStyle/>
          <a:p>
            <a:pPr marL="0" indent="0" algn="ctr">
              <a:lnSpc>
                <a:spcPts val="2780"/>
              </a:lnSpc>
              <a:buNone/>
            </a:pPr>
            <a:endParaRPr lang="en-US" sz="2320" dirty="0"/>
          </a:p>
        </p:txBody>
      </p:sp>
      <p:sp>
        <p:nvSpPr>
          <p:cNvPr id="16" name="Text 9"/>
          <p:cNvSpPr/>
          <p:nvPr/>
        </p:nvSpPr>
        <p:spPr>
          <a:xfrm>
            <a:off x="832104" y="1600200"/>
            <a:ext cx="12984480" cy="832104"/>
          </a:xfrm>
          <a:prstGeom prst="rect">
            <a:avLst/>
          </a:prstGeom>
          <a:noFill/>
          <a:ln/>
        </p:spPr>
        <p:txBody>
          <a:bodyPr wrap="none" lIns="0" tIns="0" rIns="0" bIns="0" rtlCol="0" anchor="ctr"/>
          <a:lstStyle/>
          <a:p>
            <a:pPr marL="0" indent="0" algn="l">
              <a:lnSpc>
                <a:spcPts val="6500"/>
              </a:lnSpc>
              <a:buNone/>
            </a:pPr>
            <a:r>
              <a:rPr lang="en-US" sz="4640" b="1" dirty="0">
                <a:solidFill>
                  <a:srgbClr val="011C2A"/>
                </a:solidFill>
                <a:latin typeface="Times New Roman" panose="02020603050405020304" pitchFamily="18" charset="0"/>
                <a:ea typeface="思源黑体-思源黑体-Bold" pitchFamily="34" charset="-122"/>
                <a:cs typeface="Times New Roman" panose="02020603050405020304" pitchFamily="18" charset="0"/>
              </a:rPr>
              <a:t>Introduction</a:t>
            </a:r>
            <a:endParaRPr lang="en-US" sz="464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6DB414F-D583-2997-D2A9-A81F64DFFE86}"/>
              </a:ext>
            </a:extLst>
          </p:cNvPr>
          <p:cNvSpPr txBox="1"/>
          <p:nvPr/>
        </p:nvSpPr>
        <p:spPr>
          <a:xfrm>
            <a:off x="996696" y="3271535"/>
            <a:ext cx="7424927" cy="2308324"/>
          </a:xfrm>
          <a:prstGeom prst="rect">
            <a:avLst/>
          </a:prstGeom>
          <a:noFill/>
        </p:spPr>
        <p:txBody>
          <a:bodyPr wrap="square" rtlCol="0">
            <a:spAutoFit/>
          </a:bodyPr>
          <a:lstStyle/>
          <a:p>
            <a:r>
              <a:rPr lang="en-US" dirty="0"/>
              <a:t>The Fertilizer Recommendation System is an AI/ML-based solution designed to help farmers and agricultural professionals choose the most suitable fertilizer for their crops. By analyzing key agricultural parameters such as soil type, crop type, temperature, humidity, moisture content, and NPK (Nitrogen, Phosphorus, Potassium) levels, the system provides smart, data-driven fertilizer recommendations. This project aims to improve crop yield, reduce overuse of chemicals, and promote sustainable farming practices through intelligent decision-making.</a:t>
            </a:r>
            <a:endParaRPr lang="en-IN" dirty="0"/>
          </a:p>
        </p:txBody>
      </p:sp>
      <p:pic>
        <p:nvPicPr>
          <p:cNvPr id="18" name="Picture 17">
            <a:extLst>
              <a:ext uri="{FF2B5EF4-FFF2-40B4-BE49-F238E27FC236}">
                <a16:creationId xmlns:a16="http://schemas.microsoft.com/office/drawing/2014/main" id="{F84C99AF-156D-7EB8-399C-FB3E2DE60AD4}"/>
              </a:ext>
            </a:extLst>
          </p:cNvPr>
          <p:cNvPicPr>
            <a:picLocks noChangeAspect="1"/>
          </p:cNvPicPr>
          <p:nvPr/>
        </p:nvPicPr>
        <p:blipFill>
          <a:blip r:embed="rId4"/>
          <a:stretch>
            <a:fillRect/>
          </a:stretch>
        </p:blipFill>
        <p:spPr>
          <a:xfrm>
            <a:off x="8805673" y="0"/>
            <a:ext cx="5486400" cy="8229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5988" y="-9144"/>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5047488" y="2395728"/>
            <a:ext cx="4544568" cy="4544568"/>
          </a:xfrm>
          <a:prstGeom prst="rect">
            <a:avLst/>
          </a:prstGeom>
        </p:spPr>
      </p:pic>
      <p:pic>
        <p:nvPicPr>
          <p:cNvPr id="4" name="Image 2" descr="preencoded.png"/>
          <p:cNvPicPr>
            <a:picLocks noChangeAspect="1"/>
          </p:cNvPicPr>
          <p:nvPr/>
        </p:nvPicPr>
        <p:blipFill>
          <a:blip r:embed="rId5"/>
          <a:stretch>
            <a:fillRect/>
          </a:stretch>
        </p:blipFill>
        <p:spPr>
          <a:xfrm>
            <a:off x="5047488" y="2395728"/>
            <a:ext cx="4544568" cy="4544568"/>
          </a:xfrm>
          <a:prstGeom prst="rect">
            <a:avLst/>
          </a:prstGeom>
        </p:spPr>
      </p:pic>
      <p:pic>
        <p:nvPicPr>
          <p:cNvPr id="5" name="Image 3" descr="preencoded.png"/>
          <p:cNvPicPr>
            <a:picLocks noChangeAspect="1"/>
          </p:cNvPicPr>
          <p:nvPr/>
        </p:nvPicPr>
        <p:blipFill>
          <a:blip r:embed="rId6"/>
          <a:stretch>
            <a:fillRect/>
          </a:stretch>
        </p:blipFill>
        <p:spPr>
          <a:xfrm>
            <a:off x="5047488" y="2395728"/>
            <a:ext cx="4544568" cy="4544568"/>
          </a:xfrm>
          <a:prstGeom prst="rect">
            <a:avLst/>
          </a:prstGeom>
        </p:spPr>
      </p:pic>
      <p:sp>
        <p:nvSpPr>
          <p:cNvPr id="6" name="Text 0"/>
          <p:cNvSpPr/>
          <p:nvPr/>
        </p:nvSpPr>
        <p:spPr>
          <a:xfrm>
            <a:off x="950976" y="4123944"/>
            <a:ext cx="3511296" cy="1773936"/>
          </a:xfrm>
          <a:prstGeom prst="rect">
            <a:avLst/>
          </a:prstGeom>
          <a:noFill/>
          <a:ln/>
        </p:spPr>
        <p:txBody>
          <a:bodyPr wrap="square" lIns="0" tIns="0" rIns="0" bIns="0" rtlCol="0" anchor="ctr"/>
          <a:lstStyle/>
          <a:p>
            <a:pPr marL="0" indent="0" algn="r">
              <a:lnSpc>
                <a:spcPts val="2780"/>
              </a:lnSpc>
              <a:buNone/>
            </a:pPr>
            <a:r>
              <a:rPr lang="en-US" sz="1850" dirty="0">
                <a:solidFill>
                  <a:srgbClr val="03141C"/>
                </a:solidFill>
                <a:latin typeface="Arial-Regular" pitchFamily="34" charset="0"/>
                <a:ea typeface="Arial-Regular" pitchFamily="34" charset="-122"/>
                <a:cs typeface="Arial-Regular" pitchFamily="34" charset="-120"/>
              </a:rPr>
              <a:t>Various soil types, including sandy, clay, and loamy soils, each have unique characteristics impacting nutrient retention and drainage.</a:t>
            </a:r>
            <a:endParaRPr lang="en-US" sz="1850" dirty="0"/>
          </a:p>
        </p:txBody>
      </p:sp>
      <p:sp>
        <p:nvSpPr>
          <p:cNvPr id="7" name="Text 1"/>
          <p:cNvSpPr/>
          <p:nvPr/>
        </p:nvSpPr>
        <p:spPr>
          <a:xfrm>
            <a:off x="9710928" y="5111496"/>
            <a:ext cx="3986784" cy="420624"/>
          </a:xfrm>
          <a:prstGeom prst="rect">
            <a:avLst/>
          </a:prstGeom>
          <a:noFill/>
          <a:ln/>
        </p:spPr>
        <p:txBody>
          <a:bodyPr wrap="none" lIns="0" tIns="0" rIns="0" bIns="0" rtlCol="0" anchor="ctr"/>
          <a:lstStyle/>
          <a:p>
            <a:pPr marL="0" indent="0" algn="l">
              <a:lnSpc>
                <a:spcPts val="3250"/>
              </a:lnSpc>
              <a:buNone/>
            </a:pPr>
            <a:r>
              <a:rPr lang="en-US" sz="2320" b="1" dirty="0">
                <a:solidFill>
                  <a:srgbClr val="03141C"/>
                </a:solidFill>
                <a:latin typeface="Times New Roman" panose="02020603050405020304" pitchFamily="18" charset="0"/>
                <a:ea typeface="思源黑体-思源黑体-Bold" pitchFamily="34" charset="-122"/>
                <a:cs typeface="Times New Roman" panose="02020603050405020304" pitchFamily="18" charset="0"/>
              </a:rPr>
              <a:t>Soil Testing</a:t>
            </a:r>
            <a:endParaRPr lang="en-US" sz="2320" b="1" dirty="0">
              <a:latin typeface="Times New Roman" panose="02020603050405020304" pitchFamily="18" charset="0"/>
              <a:cs typeface="Times New Roman" panose="02020603050405020304" pitchFamily="18" charset="0"/>
            </a:endParaRPr>
          </a:p>
        </p:txBody>
      </p:sp>
      <p:sp>
        <p:nvSpPr>
          <p:cNvPr id="8" name="Text 2"/>
          <p:cNvSpPr/>
          <p:nvPr/>
        </p:nvSpPr>
        <p:spPr>
          <a:xfrm>
            <a:off x="9710928" y="2807208"/>
            <a:ext cx="3986784" cy="1417320"/>
          </a:xfrm>
          <a:prstGeom prst="rect">
            <a:avLst/>
          </a:prstGeom>
          <a:noFill/>
          <a:ln/>
        </p:spPr>
        <p:txBody>
          <a:bodyPr wrap="square" lIns="0" tIns="0" rIns="0" bIns="0" rtlCol="0" anchor="ctr"/>
          <a:lstStyle/>
          <a:p>
            <a:pPr marL="0" indent="0" algn="l">
              <a:lnSpc>
                <a:spcPts val="2780"/>
              </a:lnSpc>
              <a:buNone/>
            </a:pPr>
            <a:r>
              <a:rPr lang="en-US" sz="1850" dirty="0">
                <a:solidFill>
                  <a:srgbClr val="03141C"/>
                </a:solidFill>
                <a:latin typeface="Arial-Regular" pitchFamily="34" charset="0"/>
                <a:ea typeface="Arial-Regular" pitchFamily="34" charset="-122"/>
                <a:cs typeface="Arial-Regular" pitchFamily="34" charset="-120"/>
              </a:rPr>
              <a:t>Key nutrients such as nitrogen (N), phosphorus (P), and potassium (K) are vital for soil fertility, commonly represented by NPK values.</a:t>
            </a:r>
            <a:endParaRPr lang="en-US" sz="1850" dirty="0"/>
          </a:p>
        </p:txBody>
      </p:sp>
      <p:sp>
        <p:nvSpPr>
          <p:cNvPr id="9" name="Text 3"/>
          <p:cNvSpPr/>
          <p:nvPr/>
        </p:nvSpPr>
        <p:spPr>
          <a:xfrm>
            <a:off x="832104" y="777240"/>
            <a:ext cx="12984480" cy="832104"/>
          </a:xfrm>
          <a:prstGeom prst="rect">
            <a:avLst/>
          </a:prstGeom>
          <a:noFill/>
          <a:ln/>
        </p:spPr>
        <p:txBody>
          <a:bodyPr wrap="none" lIns="0" tIns="0" rIns="0" bIns="0" rtlCol="0" anchor="ctr"/>
          <a:lstStyle/>
          <a:p>
            <a:pPr marL="0" indent="0" algn="l">
              <a:lnSpc>
                <a:spcPts val="6500"/>
              </a:lnSpc>
              <a:buNone/>
            </a:pPr>
            <a:r>
              <a:rPr lang="en-US" sz="4640" b="1" dirty="0">
                <a:solidFill>
                  <a:srgbClr val="011C2A"/>
                </a:solidFill>
                <a:latin typeface="Times New Roman" panose="02020603050405020304" pitchFamily="18" charset="0"/>
                <a:ea typeface="思源黑体-思源黑体-Bold" pitchFamily="34" charset="-122"/>
                <a:cs typeface="Times New Roman" panose="02020603050405020304" pitchFamily="18" charset="0"/>
              </a:rPr>
              <a:t>Understanding Soil Composition</a:t>
            </a:r>
            <a:endParaRPr lang="en-US" sz="4640" b="1" dirty="0">
              <a:latin typeface="Times New Roman" panose="02020603050405020304" pitchFamily="18" charset="0"/>
              <a:cs typeface="Times New Roman" panose="02020603050405020304" pitchFamily="18" charset="0"/>
            </a:endParaRPr>
          </a:p>
        </p:txBody>
      </p:sp>
      <p:sp>
        <p:nvSpPr>
          <p:cNvPr id="10" name="Text 4"/>
          <p:cNvSpPr/>
          <p:nvPr/>
        </p:nvSpPr>
        <p:spPr>
          <a:xfrm>
            <a:off x="9710928" y="5788152"/>
            <a:ext cx="3986784" cy="1417320"/>
          </a:xfrm>
          <a:prstGeom prst="rect">
            <a:avLst/>
          </a:prstGeom>
          <a:noFill/>
          <a:ln/>
        </p:spPr>
        <p:txBody>
          <a:bodyPr wrap="square" lIns="0" tIns="0" rIns="0" bIns="0" rtlCol="0" anchor="ctr"/>
          <a:lstStyle/>
          <a:p>
            <a:pPr marL="0" indent="0" algn="l">
              <a:lnSpc>
                <a:spcPts val="2780"/>
              </a:lnSpc>
              <a:buNone/>
            </a:pPr>
            <a:r>
              <a:rPr lang="en-US" sz="1850" dirty="0">
                <a:solidFill>
                  <a:srgbClr val="03141C"/>
                </a:solidFill>
                <a:latin typeface="Arial-Regular" pitchFamily="34" charset="0"/>
                <a:ea typeface="Arial-Regular" pitchFamily="34" charset="-122"/>
                <a:cs typeface="Arial-Regular" pitchFamily="34" charset="-120"/>
              </a:rPr>
              <a:t>Conducting regular soil tests is critical to assess nutrient levels, pH, and organic matter content, aiding in effective fertilization.</a:t>
            </a:r>
            <a:endParaRPr lang="en-US" sz="1850" dirty="0"/>
          </a:p>
        </p:txBody>
      </p:sp>
      <p:sp>
        <p:nvSpPr>
          <p:cNvPr id="11" name="Text 5"/>
          <p:cNvSpPr/>
          <p:nvPr/>
        </p:nvSpPr>
        <p:spPr>
          <a:xfrm>
            <a:off x="950976" y="3438144"/>
            <a:ext cx="3511296" cy="420624"/>
          </a:xfrm>
          <a:prstGeom prst="rect">
            <a:avLst/>
          </a:prstGeom>
          <a:noFill/>
          <a:ln/>
        </p:spPr>
        <p:txBody>
          <a:bodyPr wrap="none" lIns="0" tIns="0" rIns="0" bIns="0" rtlCol="0" anchor="ctr"/>
          <a:lstStyle/>
          <a:p>
            <a:pPr marL="0" indent="0" algn="r">
              <a:lnSpc>
                <a:spcPts val="3250"/>
              </a:lnSpc>
              <a:buNone/>
            </a:pPr>
            <a:r>
              <a:rPr lang="en-US" sz="2320" b="1" dirty="0">
                <a:solidFill>
                  <a:srgbClr val="03141C"/>
                </a:solidFill>
                <a:latin typeface="Times New Roman" panose="02020603050405020304" pitchFamily="18" charset="0"/>
                <a:ea typeface="思源黑体-思源黑体-Bold" pitchFamily="34" charset="-122"/>
                <a:cs typeface="Times New Roman" panose="02020603050405020304" pitchFamily="18" charset="0"/>
              </a:rPr>
              <a:t>Soil Types</a:t>
            </a:r>
            <a:endParaRPr lang="en-US" sz="2320" b="1" dirty="0">
              <a:latin typeface="Times New Roman" panose="02020603050405020304" pitchFamily="18" charset="0"/>
              <a:cs typeface="Times New Roman" panose="02020603050405020304" pitchFamily="18" charset="0"/>
            </a:endParaRPr>
          </a:p>
        </p:txBody>
      </p:sp>
      <p:sp>
        <p:nvSpPr>
          <p:cNvPr id="12" name="Text 6"/>
          <p:cNvSpPr/>
          <p:nvPr/>
        </p:nvSpPr>
        <p:spPr>
          <a:xfrm>
            <a:off x="9710928" y="2130552"/>
            <a:ext cx="3986784" cy="420624"/>
          </a:xfrm>
          <a:prstGeom prst="rect">
            <a:avLst/>
          </a:prstGeom>
          <a:noFill/>
          <a:ln/>
        </p:spPr>
        <p:txBody>
          <a:bodyPr wrap="none" lIns="0" tIns="0" rIns="0" bIns="0" rtlCol="0" anchor="ctr"/>
          <a:lstStyle/>
          <a:p>
            <a:pPr marL="0" indent="0" algn="l">
              <a:lnSpc>
                <a:spcPts val="3250"/>
              </a:lnSpc>
              <a:buNone/>
            </a:pPr>
            <a:r>
              <a:rPr lang="en-US" sz="2320" b="1" dirty="0">
                <a:solidFill>
                  <a:srgbClr val="03141C"/>
                </a:solidFill>
                <a:latin typeface="Times New Roman" panose="02020603050405020304" pitchFamily="18" charset="0"/>
                <a:ea typeface="思源黑体-思源黑体-Bold" pitchFamily="34" charset="-122"/>
                <a:cs typeface="Times New Roman" panose="02020603050405020304" pitchFamily="18" charset="0"/>
              </a:rPr>
              <a:t>Nutrient Content</a:t>
            </a:r>
            <a:endParaRPr lang="en-US" sz="2320" b="1" dirty="0">
              <a:latin typeface="Times New Roman" panose="02020603050405020304" pitchFamily="18" charset="0"/>
              <a:cs typeface="Times New Roman" panose="02020603050405020304" pitchFamily="18" charset="0"/>
            </a:endParaRPr>
          </a:p>
        </p:txBody>
      </p:sp>
      <p:sp>
        <p:nvSpPr>
          <p:cNvPr id="13" name="Text 7"/>
          <p:cNvSpPr/>
          <p:nvPr/>
        </p:nvSpPr>
        <p:spPr>
          <a:xfrm>
            <a:off x="7781544" y="5989320"/>
            <a:ext cx="173736" cy="347472"/>
          </a:xfrm>
          <a:prstGeom prst="rect">
            <a:avLst/>
          </a:prstGeom>
          <a:noFill/>
          <a:ln/>
        </p:spPr>
        <p:txBody>
          <a:bodyPr wrap="none" lIns="0" tIns="0" rIns="0" bIns="0" rtlCol="0" anchor="ctr"/>
          <a:lstStyle/>
          <a:p>
            <a:pPr marL="0" indent="0" algn="l">
              <a:lnSpc>
                <a:spcPts val="2780"/>
              </a:lnSpc>
              <a:buNone/>
            </a:pPr>
            <a:r>
              <a:rPr lang="en-US" sz="2320" dirty="0">
                <a:solidFill>
                  <a:srgbClr val="404040"/>
                </a:solidFill>
                <a:latin typeface="Arial-Regular" pitchFamily="34" charset="0"/>
                <a:ea typeface="Arial-Regular" pitchFamily="34" charset="-122"/>
                <a:cs typeface="Arial-Regular" pitchFamily="34" charset="-120"/>
              </a:rPr>
              <a:t>3</a:t>
            </a:r>
            <a:endParaRPr lang="en-US" sz="2320" dirty="0"/>
          </a:p>
        </p:txBody>
      </p:sp>
      <p:sp>
        <p:nvSpPr>
          <p:cNvPr id="14" name="Text 8"/>
          <p:cNvSpPr/>
          <p:nvPr/>
        </p:nvSpPr>
        <p:spPr>
          <a:xfrm>
            <a:off x="5669280" y="4224528"/>
            <a:ext cx="173736" cy="347472"/>
          </a:xfrm>
          <a:prstGeom prst="rect">
            <a:avLst/>
          </a:prstGeom>
          <a:noFill/>
          <a:ln/>
        </p:spPr>
        <p:txBody>
          <a:bodyPr wrap="none" lIns="0" tIns="0" rIns="0" bIns="0" rtlCol="0" anchor="ctr"/>
          <a:lstStyle/>
          <a:p>
            <a:pPr marL="0" indent="0" algn="l">
              <a:lnSpc>
                <a:spcPts val="2780"/>
              </a:lnSpc>
              <a:buNone/>
            </a:pPr>
            <a:r>
              <a:rPr lang="en-US" sz="2320" dirty="0">
                <a:solidFill>
                  <a:srgbClr val="404040"/>
                </a:solidFill>
                <a:latin typeface="Arial-Regular" pitchFamily="34" charset="0"/>
                <a:ea typeface="Arial-Regular" pitchFamily="34" charset="-122"/>
                <a:cs typeface="Arial-Regular" pitchFamily="34" charset="-120"/>
              </a:rPr>
              <a:t>1</a:t>
            </a:r>
            <a:endParaRPr lang="en-US" sz="2320" dirty="0"/>
          </a:p>
        </p:txBody>
      </p:sp>
      <p:sp>
        <p:nvSpPr>
          <p:cNvPr id="15" name="Text 9"/>
          <p:cNvSpPr/>
          <p:nvPr/>
        </p:nvSpPr>
        <p:spPr>
          <a:xfrm>
            <a:off x="8257032" y="3273552"/>
            <a:ext cx="173736" cy="347472"/>
          </a:xfrm>
          <a:prstGeom prst="rect">
            <a:avLst/>
          </a:prstGeom>
          <a:noFill/>
          <a:ln/>
        </p:spPr>
        <p:txBody>
          <a:bodyPr wrap="none" lIns="0" tIns="0" rIns="0" bIns="0" rtlCol="0" anchor="ctr"/>
          <a:lstStyle/>
          <a:p>
            <a:pPr marL="0" indent="0" algn="l">
              <a:lnSpc>
                <a:spcPts val="2780"/>
              </a:lnSpc>
              <a:buNone/>
            </a:pPr>
            <a:r>
              <a:rPr lang="en-US" sz="2320" dirty="0">
                <a:solidFill>
                  <a:srgbClr val="404040"/>
                </a:solidFill>
                <a:latin typeface="Arial-Regular" pitchFamily="34" charset="0"/>
                <a:ea typeface="Arial-Regular" pitchFamily="34" charset="-122"/>
                <a:cs typeface="Arial-Regular" pitchFamily="34" charset="-120"/>
              </a:rPr>
              <a:t>2</a:t>
            </a:r>
            <a:endParaRPr lang="en-US" sz="232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 y="20739"/>
            <a:ext cx="14630400" cy="8238744"/>
          </a:xfrm>
          <a:prstGeom prst="rect">
            <a:avLst/>
          </a:prstGeom>
        </p:spPr>
      </p:pic>
      <p:pic>
        <p:nvPicPr>
          <p:cNvPr id="4" name="Image 2" descr="preencoded.png"/>
          <p:cNvPicPr>
            <a:picLocks noChangeAspect="1"/>
          </p:cNvPicPr>
          <p:nvPr/>
        </p:nvPicPr>
        <p:blipFill>
          <a:blip r:embed="rId4"/>
          <a:stretch>
            <a:fillRect/>
          </a:stretch>
        </p:blipFill>
        <p:spPr>
          <a:xfrm>
            <a:off x="11978640" y="2423700"/>
            <a:ext cx="685800" cy="1088136"/>
          </a:xfrm>
          <a:prstGeom prst="rect">
            <a:avLst/>
          </a:prstGeom>
        </p:spPr>
      </p:pic>
      <p:pic>
        <p:nvPicPr>
          <p:cNvPr id="5" name="Image 3" descr="preencoded.png"/>
          <p:cNvPicPr>
            <a:picLocks noChangeAspect="1"/>
          </p:cNvPicPr>
          <p:nvPr/>
        </p:nvPicPr>
        <p:blipFill>
          <a:blip r:embed="rId5"/>
          <a:stretch>
            <a:fillRect/>
          </a:stretch>
        </p:blipFill>
        <p:spPr>
          <a:xfrm>
            <a:off x="8622794" y="2423700"/>
            <a:ext cx="685800" cy="1088136"/>
          </a:xfrm>
          <a:prstGeom prst="rect">
            <a:avLst/>
          </a:prstGeom>
        </p:spPr>
      </p:pic>
      <p:pic>
        <p:nvPicPr>
          <p:cNvPr id="6" name="Image 4" descr="preencoded.png"/>
          <p:cNvPicPr>
            <a:picLocks noChangeAspect="1"/>
          </p:cNvPicPr>
          <p:nvPr/>
        </p:nvPicPr>
        <p:blipFill>
          <a:blip r:embed="rId6"/>
          <a:stretch>
            <a:fillRect/>
          </a:stretch>
        </p:blipFill>
        <p:spPr>
          <a:xfrm>
            <a:off x="5184648" y="2459736"/>
            <a:ext cx="822960" cy="1088136"/>
          </a:xfrm>
          <a:prstGeom prst="rect">
            <a:avLst/>
          </a:prstGeom>
        </p:spPr>
      </p:pic>
      <p:sp>
        <p:nvSpPr>
          <p:cNvPr id="7" name="Text 0"/>
          <p:cNvSpPr/>
          <p:nvPr/>
        </p:nvSpPr>
        <p:spPr>
          <a:xfrm>
            <a:off x="10925556" y="3667728"/>
            <a:ext cx="2715768" cy="832104"/>
          </a:xfrm>
          <a:prstGeom prst="rect">
            <a:avLst/>
          </a:prstGeom>
          <a:noFill/>
          <a:ln/>
        </p:spPr>
        <p:txBody>
          <a:bodyPr wrap="square" lIns="0" tIns="0" rIns="0" bIns="0" rtlCol="0" anchor="ctr"/>
          <a:lstStyle/>
          <a:p>
            <a:pPr marL="0" indent="0" algn="ctr">
              <a:lnSpc>
                <a:spcPts val="3250"/>
              </a:lnSpc>
              <a:buNone/>
            </a:pPr>
            <a:r>
              <a:rPr lang="en-US" sz="2320" b="1" dirty="0">
                <a:solidFill>
                  <a:srgbClr val="03141C"/>
                </a:solidFill>
                <a:latin typeface="Times New Roman" panose="02020603050405020304" pitchFamily="18" charset="0"/>
                <a:ea typeface="思源黑体-思源黑体-Bold" pitchFamily="34" charset="-122"/>
                <a:cs typeface="Times New Roman" panose="02020603050405020304" pitchFamily="18" charset="0"/>
              </a:rPr>
              <a:t>Role of Potassium</a:t>
            </a:r>
            <a:endParaRPr lang="en-US" sz="2320" b="1" dirty="0">
              <a:latin typeface="Times New Roman" panose="02020603050405020304" pitchFamily="18" charset="0"/>
              <a:cs typeface="Times New Roman" panose="02020603050405020304" pitchFamily="18" charset="0"/>
            </a:endParaRPr>
          </a:p>
        </p:txBody>
      </p:sp>
      <p:sp>
        <p:nvSpPr>
          <p:cNvPr id="8" name="Text 1"/>
          <p:cNvSpPr/>
          <p:nvPr/>
        </p:nvSpPr>
        <p:spPr>
          <a:xfrm>
            <a:off x="10963656" y="4745736"/>
            <a:ext cx="2715768" cy="2130552"/>
          </a:xfrm>
          <a:prstGeom prst="rect">
            <a:avLst/>
          </a:prstGeom>
          <a:noFill/>
          <a:ln/>
        </p:spPr>
        <p:txBody>
          <a:bodyPr wrap="square" lIns="0" tIns="0" rIns="0" bIns="0" rtlCol="0" anchor="ctr"/>
          <a:lstStyle/>
          <a:p>
            <a:pPr marL="0" indent="0" algn="ctr">
              <a:lnSpc>
                <a:spcPts val="2780"/>
              </a:lnSpc>
              <a:buNone/>
            </a:pPr>
            <a:r>
              <a:rPr lang="en-US" sz="1850" dirty="0">
                <a:solidFill>
                  <a:srgbClr val="03141C"/>
                </a:solidFill>
                <a:latin typeface="Times New Roman" panose="02020603050405020304" pitchFamily="18" charset="0"/>
                <a:ea typeface="Arial-Regular" pitchFamily="34" charset="-122"/>
                <a:cs typeface="Times New Roman" panose="02020603050405020304" pitchFamily="18" charset="0"/>
              </a:rPr>
              <a:t>Potassium enhances drought resistance, disease tolerance, and overall plant health, making it essential for robust crop growth.</a:t>
            </a:r>
            <a:endParaRPr lang="en-US" sz="1850" dirty="0">
              <a:latin typeface="Times New Roman" panose="02020603050405020304" pitchFamily="18" charset="0"/>
              <a:cs typeface="Times New Roman" panose="02020603050405020304" pitchFamily="18" charset="0"/>
            </a:endParaRPr>
          </a:p>
        </p:txBody>
      </p:sp>
      <p:sp>
        <p:nvSpPr>
          <p:cNvPr id="9" name="Text 2"/>
          <p:cNvSpPr/>
          <p:nvPr/>
        </p:nvSpPr>
        <p:spPr>
          <a:xfrm>
            <a:off x="4432554" y="4535154"/>
            <a:ext cx="2715768" cy="1773936"/>
          </a:xfrm>
          <a:prstGeom prst="rect">
            <a:avLst/>
          </a:prstGeom>
          <a:noFill/>
          <a:ln/>
        </p:spPr>
        <p:txBody>
          <a:bodyPr wrap="square" lIns="0" tIns="0" rIns="0" bIns="0" rtlCol="0" anchor="ctr"/>
          <a:lstStyle/>
          <a:p>
            <a:pPr marL="0" indent="0" algn="ctr">
              <a:lnSpc>
                <a:spcPts val="2780"/>
              </a:lnSpc>
              <a:buNone/>
            </a:pPr>
            <a:r>
              <a:rPr lang="en-US" sz="1850" dirty="0">
                <a:solidFill>
                  <a:srgbClr val="03141C"/>
                </a:solidFill>
                <a:latin typeface="Times New Roman" panose="02020603050405020304" pitchFamily="18" charset="0"/>
                <a:ea typeface="Arial-Regular" pitchFamily="34" charset="-122"/>
                <a:cs typeface="Times New Roman" panose="02020603050405020304" pitchFamily="18" charset="0"/>
              </a:rPr>
              <a:t>Nitrogen is vital for leaf development and overall plant vigor, influencing growth rates and yield potential</a:t>
            </a:r>
            <a:r>
              <a:rPr lang="en-US" sz="1850" dirty="0">
                <a:solidFill>
                  <a:srgbClr val="03141C"/>
                </a:solidFill>
                <a:latin typeface="Arial-Regular" pitchFamily="34" charset="0"/>
                <a:ea typeface="Arial-Regular" pitchFamily="34" charset="-122"/>
                <a:cs typeface="Arial-Regular" pitchFamily="34" charset="-120"/>
              </a:rPr>
              <a:t>.</a:t>
            </a:r>
            <a:endParaRPr lang="en-US" sz="1850" dirty="0"/>
          </a:p>
        </p:txBody>
      </p:sp>
      <p:sp>
        <p:nvSpPr>
          <p:cNvPr id="10" name="Text 3"/>
          <p:cNvSpPr/>
          <p:nvPr/>
        </p:nvSpPr>
        <p:spPr>
          <a:xfrm>
            <a:off x="7626096" y="4745736"/>
            <a:ext cx="2715768" cy="1773936"/>
          </a:xfrm>
          <a:prstGeom prst="rect">
            <a:avLst/>
          </a:prstGeom>
          <a:noFill/>
          <a:ln/>
        </p:spPr>
        <p:txBody>
          <a:bodyPr wrap="square" lIns="0" tIns="0" rIns="0" bIns="0" rtlCol="0" anchor="ctr"/>
          <a:lstStyle/>
          <a:p>
            <a:pPr marL="0" indent="0" algn="ctr">
              <a:lnSpc>
                <a:spcPts val="2780"/>
              </a:lnSpc>
              <a:buNone/>
            </a:pPr>
            <a:r>
              <a:rPr lang="en-US" sz="1850" dirty="0">
                <a:solidFill>
                  <a:srgbClr val="03141C"/>
                </a:solidFill>
                <a:latin typeface="Times New Roman" panose="02020603050405020304" pitchFamily="18" charset="0"/>
                <a:ea typeface="Arial-Regular" pitchFamily="34" charset="-122"/>
                <a:cs typeface="Times New Roman" panose="02020603050405020304" pitchFamily="18" charset="0"/>
              </a:rPr>
              <a:t>Phosphorus promotes root development, flowering, and fruiting, crucial for crop productivity and quality.</a:t>
            </a:r>
            <a:endParaRPr lang="en-US" sz="1850" dirty="0">
              <a:latin typeface="Times New Roman" panose="02020603050405020304" pitchFamily="18" charset="0"/>
              <a:cs typeface="Times New Roman" panose="02020603050405020304" pitchFamily="18" charset="0"/>
            </a:endParaRPr>
          </a:p>
        </p:txBody>
      </p:sp>
      <p:sp>
        <p:nvSpPr>
          <p:cNvPr id="11" name="Text 4"/>
          <p:cNvSpPr/>
          <p:nvPr/>
        </p:nvSpPr>
        <p:spPr>
          <a:xfrm>
            <a:off x="960120" y="4334256"/>
            <a:ext cx="2715768" cy="2478024"/>
          </a:xfrm>
          <a:prstGeom prst="rect">
            <a:avLst/>
          </a:prstGeom>
          <a:noFill/>
          <a:ln/>
        </p:spPr>
        <p:txBody>
          <a:bodyPr wrap="square" lIns="0" tIns="0" rIns="0" bIns="0" rtlCol="0" anchor="ctr"/>
          <a:lstStyle/>
          <a:p>
            <a:pPr marL="0" indent="0" algn="just">
              <a:lnSpc>
                <a:spcPts val="2780"/>
              </a:lnSpc>
              <a:buNone/>
            </a:pPr>
            <a:r>
              <a:rPr lang="en-US" sz="1850" dirty="0">
                <a:solidFill>
                  <a:srgbClr val="03141C"/>
                </a:solidFill>
                <a:latin typeface="Times New Roman" panose="02020603050405020304" pitchFamily="18" charset="0"/>
                <a:ea typeface="Arial-Regular" pitchFamily="34" charset="-122"/>
                <a:cs typeface="Times New Roman" panose="02020603050405020304" pitchFamily="18" charset="0"/>
              </a:rPr>
              <a:t>NPK stands for Nitrogen, Phosphorus, and Potassium, the three essential macronutrients for plant growth, each playing a unique role in promoting healthy crops</a:t>
            </a:r>
            <a:r>
              <a:rPr lang="en-US" sz="1850" dirty="0">
                <a:solidFill>
                  <a:srgbClr val="03141C"/>
                </a:solidFill>
                <a:latin typeface="Arial-Regular" pitchFamily="34" charset="0"/>
                <a:ea typeface="Arial-Regular" pitchFamily="34" charset="-122"/>
                <a:cs typeface="Arial-Regular" pitchFamily="34" charset="-120"/>
              </a:rPr>
              <a:t>.</a:t>
            </a:r>
            <a:endParaRPr lang="en-US" sz="1850" dirty="0"/>
          </a:p>
        </p:txBody>
      </p:sp>
      <p:sp>
        <p:nvSpPr>
          <p:cNvPr id="12" name="Text 5"/>
          <p:cNvSpPr/>
          <p:nvPr/>
        </p:nvSpPr>
        <p:spPr>
          <a:xfrm>
            <a:off x="4297680" y="3785616"/>
            <a:ext cx="2715768" cy="420624"/>
          </a:xfrm>
          <a:prstGeom prst="rect">
            <a:avLst/>
          </a:prstGeom>
          <a:noFill/>
          <a:ln/>
        </p:spPr>
        <p:txBody>
          <a:bodyPr wrap="none" lIns="0" tIns="0" rIns="0" bIns="0" rtlCol="0" anchor="ctr"/>
          <a:lstStyle/>
          <a:p>
            <a:pPr marL="0" indent="0" algn="ctr">
              <a:lnSpc>
                <a:spcPts val="3250"/>
              </a:lnSpc>
              <a:buNone/>
            </a:pPr>
            <a:r>
              <a:rPr lang="en-US" sz="2320" b="1" dirty="0">
                <a:solidFill>
                  <a:srgbClr val="03141C"/>
                </a:solidFill>
                <a:latin typeface="Times New Roman" panose="02020603050405020304" pitchFamily="18" charset="0"/>
                <a:ea typeface="思源黑体-思源黑体-Bold" pitchFamily="34" charset="-122"/>
                <a:cs typeface="Times New Roman" panose="02020603050405020304" pitchFamily="18" charset="0"/>
              </a:rPr>
              <a:t>Role of Nitrogen</a:t>
            </a:r>
            <a:endParaRPr lang="en-US" sz="2320" b="1" dirty="0">
              <a:latin typeface="Times New Roman" panose="02020603050405020304" pitchFamily="18" charset="0"/>
              <a:cs typeface="Times New Roman" panose="02020603050405020304" pitchFamily="18" charset="0"/>
            </a:endParaRPr>
          </a:p>
        </p:txBody>
      </p:sp>
      <p:sp>
        <p:nvSpPr>
          <p:cNvPr id="13" name="Text 6"/>
          <p:cNvSpPr/>
          <p:nvPr/>
        </p:nvSpPr>
        <p:spPr>
          <a:xfrm>
            <a:off x="7587996" y="3579876"/>
            <a:ext cx="2715768" cy="832104"/>
          </a:xfrm>
          <a:prstGeom prst="rect">
            <a:avLst/>
          </a:prstGeom>
          <a:noFill/>
          <a:ln/>
        </p:spPr>
        <p:txBody>
          <a:bodyPr wrap="square" lIns="0" tIns="0" rIns="0" bIns="0" rtlCol="0" anchor="ctr"/>
          <a:lstStyle/>
          <a:p>
            <a:pPr marL="0" indent="0" algn="ctr">
              <a:lnSpc>
                <a:spcPts val="3250"/>
              </a:lnSpc>
              <a:buNone/>
            </a:pPr>
            <a:r>
              <a:rPr lang="en-US" sz="2320" b="1" dirty="0">
                <a:solidFill>
                  <a:srgbClr val="03141C"/>
                </a:solidFill>
                <a:latin typeface="Times New Roman" panose="02020603050405020304" pitchFamily="18" charset="0"/>
                <a:ea typeface="思源黑体-思源黑体-Bold" pitchFamily="34" charset="-122"/>
                <a:cs typeface="Times New Roman" panose="02020603050405020304" pitchFamily="18" charset="0"/>
              </a:rPr>
              <a:t>Role of Phosphorus</a:t>
            </a:r>
            <a:endParaRPr lang="en-US" sz="2320" b="1" dirty="0">
              <a:latin typeface="Times New Roman" panose="02020603050405020304" pitchFamily="18" charset="0"/>
              <a:cs typeface="Times New Roman" panose="02020603050405020304" pitchFamily="18" charset="0"/>
            </a:endParaRPr>
          </a:p>
        </p:txBody>
      </p:sp>
      <p:sp>
        <p:nvSpPr>
          <p:cNvPr id="14" name="Text 7"/>
          <p:cNvSpPr/>
          <p:nvPr/>
        </p:nvSpPr>
        <p:spPr>
          <a:xfrm>
            <a:off x="832104" y="1234440"/>
            <a:ext cx="12984480" cy="832104"/>
          </a:xfrm>
          <a:prstGeom prst="rect">
            <a:avLst/>
          </a:prstGeom>
          <a:noFill/>
          <a:ln/>
        </p:spPr>
        <p:txBody>
          <a:bodyPr wrap="none" lIns="0" tIns="0" rIns="0" bIns="0" rtlCol="0" anchor="ctr"/>
          <a:lstStyle/>
          <a:p>
            <a:pPr marL="0" indent="0" algn="l">
              <a:lnSpc>
                <a:spcPts val="6500"/>
              </a:lnSpc>
              <a:buNone/>
            </a:pPr>
            <a:r>
              <a:rPr lang="en-US" sz="4640" b="1" dirty="0">
                <a:solidFill>
                  <a:srgbClr val="011C2A"/>
                </a:solidFill>
                <a:latin typeface="Times New Roman" panose="02020603050405020304" pitchFamily="18" charset="0"/>
                <a:ea typeface="思源黑体-思源黑体-Bold" pitchFamily="34" charset="-122"/>
                <a:cs typeface="Times New Roman" panose="02020603050405020304" pitchFamily="18" charset="0"/>
              </a:rPr>
              <a:t>Fertilizer NPK Values</a:t>
            </a:r>
            <a:endParaRPr lang="en-US" sz="4640" b="1" dirty="0">
              <a:latin typeface="Times New Roman" panose="02020603050405020304" pitchFamily="18" charset="0"/>
              <a:cs typeface="Times New Roman" panose="02020603050405020304" pitchFamily="18" charset="0"/>
            </a:endParaRPr>
          </a:p>
        </p:txBody>
      </p:sp>
      <p:sp>
        <p:nvSpPr>
          <p:cNvPr id="15" name="Text 8"/>
          <p:cNvSpPr/>
          <p:nvPr/>
        </p:nvSpPr>
        <p:spPr>
          <a:xfrm>
            <a:off x="960120" y="3785616"/>
            <a:ext cx="2715768" cy="420624"/>
          </a:xfrm>
          <a:prstGeom prst="rect">
            <a:avLst/>
          </a:prstGeom>
          <a:noFill/>
          <a:ln/>
        </p:spPr>
        <p:txBody>
          <a:bodyPr wrap="none" lIns="0" tIns="0" rIns="0" bIns="0" rtlCol="0" anchor="ctr"/>
          <a:lstStyle/>
          <a:p>
            <a:pPr marL="0" indent="0" algn="ctr">
              <a:lnSpc>
                <a:spcPts val="3250"/>
              </a:lnSpc>
              <a:buNone/>
            </a:pPr>
            <a:r>
              <a:rPr lang="en-US" sz="2320" b="1" dirty="0">
                <a:solidFill>
                  <a:srgbClr val="03141C"/>
                </a:solidFill>
                <a:latin typeface="Times New Roman" panose="02020603050405020304" pitchFamily="18" charset="0"/>
                <a:ea typeface="思源黑体-思源黑体-Bold" pitchFamily="34" charset="-122"/>
                <a:cs typeface="Times New Roman" panose="02020603050405020304" pitchFamily="18" charset="0"/>
              </a:rPr>
              <a:t>What is NPK?</a:t>
            </a:r>
            <a:endParaRPr lang="en-US" sz="2320" b="1" dirty="0">
              <a:latin typeface="Times New Roman" panose="02020603050405020304" pitchFamily="18" charset="0"/>
              <a:cs typeface="Times New Roman" panose="02020603050405020304" pitchFamily="18" charset="0"/>
            </a:endParaRPr>
          </a:p>
        </p:txBody>
      </p:sp>
      <p:pic>
        <p:nvPicPr>
          <p:cNvPr id="6156" name="Picture 12">
            <a:extLst>
              <a:ext uri="{FF2B5EF4-FFF2-40B4-BE49-F238E27FC236}">
                <a16:creationId xmlns:a16="http://schemas.microsoft.com/office/drawing/2014/main" id="{2C60F065-8C2D-132B-EB2C-B0319F3321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0532" y="2423700"/>
            <a:ext cx="2908330" cy="1394715"/>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a:extLst>
              <a:ext uri="{FF2B5EF4-FFF2-40B4-BE49-F238E27FC236}">
                <a16:creationId xmlns:a16="http://schemas.microsoft.com/office/drawing/2014/main" id="{46F3E9B2-7745-7470-8856-B56355F516F5}"/>
              </a:ext>
            </a:extLst>
          </p:cNvPr>
          <p:cNvSpPr>
            <a:spLocks noChangeAspect="1" noChangeArrowheads="1"/>
          </p:cNvSpPr>
          <p:nvPr/>
        </p:nvSpPr>
        <p:spPr bwMode="auto">
          <a:xfrm>
            <a:off x="7148322" y="408378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5501" y="-10654"/>
            <a:ext cx="14630400" cy="8979408"/>
          </a:xfrm>
          <a:prstGeom prst="rect">
            <a:avLst/>
          </a:prstGeom>
        </p:spPr>
      </p:pic>
      <p:sp>
        <p:nvSpPr>
          <p:cNvPr id="6" name="Text 0"/>
          <p:cNvSpPr/>
          <p:nvPr/>
        </p:nvSpPr>
        <p:spPr>
          <a:xfrm>
            <a:off x="2295606" y="4756112"/>
            <a:ext cx="3831336" cy="832104"/>
          </a:xfrm>
          <a:prstGeom prst="rect">
            <a:avLst/>
          </a:prstGeom>
          <a:noFill/>
          <a:ln/>
        </p:spPr>
        <p:txBody>
          <a:bodyPr wrap="square" lIns="0" tIns="0" rIns="0" bIns="0" rtlCol="0" anchor="ctr"/>
          <a:lstStyle/>
          <a:p>
            <a:pPr marL="0" indent="0" algn="ctr">
              <a:lnSpc>
                <a:spcPts val="3250"/>
              </a:lnSpc>
              <a:buNone/>
            </a:pPr>
            <a:r>
              <a:rPr lang="en-US" sz="2320" b="1" dirty="0">
                <a:solidFill>
                  <a:srgbClr val="03141C"/>
                </a:solidFill>
                <a:latin typeface="Times New Roman" panose="02020603050405020304" pitchFamily="18" charset="0"/>
                <a:ea typeface="思源黑体-思源黑体-Bold" pitchFamily="34" charset="-122"/>
                <a:cs typeface="Times New Roman" panose="02020603050405020304" pitchFamily="18" charset="0"/>
              </a:rPr>
              <a:t>Machine Learning Algorithms</a:t>
            </a:r>
            <a:endParaRPr lang="en-US" sz="2320" b="1" dirty="0">
              <a:latin typeface="Times New Roman" panose="02020603050405020304" pitchFamily="18" charset="0"/>
              <a:cs typeface="Times New Roman" panose="02020603050405020304" pitchFamily="18" charset="0"/>
            </a:endParaRPr>
          </a:p>
        </p:txBody>
      </p:sp>
      <p:sp>
        <p:nvSpPr>
          <p:cNvPr id="7" name="Text 1"/>
          <p:cNvSpPr/>
          <p:nvPr/>
        </p:nvSpPr>
        <p:spPr>
          <a:xfrm>
            <a:off x="8954858" y="5755129"/>
            <a:ext cx="3831336" cy="1773936"/>
          </a:xfrm>
          <a:prstGeom prst="rect">
            <a:avLst/>
          </a:prstGeom>
          <a:noFill/>
          <a:ln/>
        </p:spPr>
        <p:txBody>
          <a:bodyPr wrap="square" lIns="0" tIns="0" rIns="0" bIns="0" rtlCol="0" anchor="ctr"/>
          <a:lstStyle/>
          <a:p>
            <a:pPr marL="0" indent="0" algn="just">
              <a:lnSpc>
                <a:spcPts val="2780"/>
              </a:lnSpc>
              <a:buNone/>
            </a:pPr>
            <a:r>
              <a:rPr lang="en-US" sz="1850" dirty="0">
                <a:solidFill>
                  <a:srgbClr val="03141C"/>
                </a:solidFill>
                <a:latin typeface="Aptos" panose="020B0004020202020204" pitchFamily="34" charset="0"/>
                <a:ea typeface="Arial-Regular" pitchFamily="34" charset="-122"/>
                <a:cs typeface="Arial-Regular" pitchFamily="34" charset="-120"/>
              </a:rPr>
              <a:t>A user-friendly interface allows farmers to input data and receive instant recommendations, facilitating easy implementation of suggested fertilization strategies.</a:t>
            </a:r>
            <a:endParaRPr lang="en-US" sz="1850" dirty="0">
              <a:latin typeface="Aptos" panose="020B0004020202020204" pitchFamily="34" charset="0"/>
            </a:endParaRPr>
          </a:p>
        </p:txBody>
      </p:sp>
      <p:sp>
        <p:nvSpPr>
          <p:cNvPr id="8" name="Text 2"/>
          <p:cNvSpPr/>
          <p:nvPr/>
        </p:nvSpPr>
        <p:spPr>
          <a:xfrm>
            <a:off x="2240511" y="5651508"/>
            <a:ext cx="3831336" cy="1773936"/>
          </a:xfrm>
          <a:prstGeom prst="rect">
            <a:avLst/>
          </a:prstGeom>
          <a:noFill/>
          <a:ln/>
        </p:spPr>
        <p:txBody>
          <a:bodyPr wrap="square" lIns="0" tIns="0" rIns="0" bIns="0" rtlCol="0" anchor="ctr"/>
          <a:lstStyle/>
          <a:p>
            <a:pPr marL="0" indent="0" algn="ctr">
              <a:lnSpc>
                <a:spcPts val="2780"/>
              </a:lnSpc>
              <a:buNone/>
            </a:pPr>
            <a:r>
              <a:rPr lang="en-US" sz="1850" dirty="0">
                <a:solidFill>
                  <a:srgbClr val="03141C"/>
                </a:solidFill>
                <a:latin typeface="Aptos" panose="020B0004020202020204" pitchFamily="34" charset="0"/>
                <a:ea typeface="Arial-Regular" pitchFamily="34" charset="-122"/>
                <a:cs typeface="Arial-Regular" pitchFamily="34" charset="-120"/>
              </a:rPr>
              <a:t>Algorithms analyze historical data to predict the optimal NPK ratios based on specific crop needs and soil conditions, enhancing accuracy</a:t>
            </a:r>
            <a:r>
              <a:rPr lang="en-US" sz="1850" dirty="0">
                <a:solidFill>
                  <a:srgbClr val="03141C"/>
                </a:solidFill>
                <a:latin typeface="Arial-Regular" pitchFamily="34" charset="0"/>
                <a:ea typeface="Arial-Regular" pitchFamily="34" charset="-122"/>
                <a:cs typeface="Arial-Regular" pitchFamily="34" charset="-120"/>
              </a:rPr>
              <a:t>.</a:t>
            </a:r>
            <a:endParaRPr lang="en-US" sz="1850" dirty="0"/>
          </a:p>
        </p:txBody>
      </p:sp>
      <p:sp>
        <p:nvSpPr>
          <p:cNvPr id="9" name="Text 3"/>
          <p:cNvSpPr/>
          <p:nvPr/>
        </p:nvSpPr>
        <p:spPr>
          <a:xfrm>
            <a:off x="832104" y="649224"/>
            <a:ext cx="12984480" cy="1655064"/>
          </a:xfrm>
          <a:prstGeom prst="rect">
            <a:avLst/>
          </a:prstGeom>
          <a:noFill/>
          <a:ln/>
        </p:spPr>
        <p:txBody>
          <a:bodyPr wrap="square" lIns="0" tIns="0" rIns="0" bIns="0" rtlCol="0" anchor="ctr"/>
          <a:lstStyle/>
          <a:p>
            <a:pPr marL="0" indent="0" algn="l">
              <a:lnSpc>
                <a:spcPts val="6500"/>
              </a:lnSpc>
              <a:buNone/>
            </a:pPr>
            <a:r>
              <a:rPr lang="en-US" sz="4000" b="1" dirty="0">
                <a:solidFill>
                  <a:srgbClr val="011C2A"/>
                </a:solidFill>
                <a:latin typeface="Times New Roman" panose="02020603050405020304" pitchFamily="18" charset="0"/>
                <a:ea typeface="思源黑体-思源黑体-Bold" pitchFamily="34" charset="-122"/>
                <a:cs typeface="Times New Roman" panose="02020603050405020304" pitchFamily="18" charset="0"/>
              </a:rPr>
              <a:t>Components of the Recommendation System</a:t>
            </a:r>
            <a:endParaRPr lang="en-US" sz="4000" b="1" dirty="0">
              <a:latin typeface="Times New Roman" panose="02020603050405020304" pitchFamily="18" charset="0"/>
              <a:cs typeface="Times New Roman" panose="02020603050405020304" pitchFamily="18" charset="0"/>
            </a:endParaRPr>
          </a:p>
        </p:txBody>
      </p:sp>
      <p:sp>
        <p:nvSpPr>
          <p:cNvPr id="10" name="Text 4"/>
          <p:cNvSpPr/>
          <p:nvPr/>
        </p:nvSpPr>
        <p:spPr>
          <a:xfrm>
            <a:off x="8826708" y="5238002"/>
            <a:ext cx="3831336" cy="420624"/>
          </a:xfrm>
          <a:prstGeom prst="rect">
            <a:avLst/>
          </a:prstGeom>
          <a:noFill/>
          <a:ln/>
        </p:spPr>
        <p:txBody>
          <a:bodyPr wrap="none" lIns="0" tIns="0" rIns="0" bIns="0" rtlCol="0" anchor="ctr"/>
          <a:lstStyle/>
          <a:p>
            <a:pPr marL="0" indent="0" algn="ctr">
              <a:lnSpc>
                <a:spcPts val="3250"/>
              </a:lnSpc>
              <a:buNone/>
            </a:pPr>
            <a:r>
              <a:rPr lang="en-US" sz="2320" b="1" dirty="0">
                <a:solidFill>
                  <a:srgbClr val="03141C"/>
                </a:solidFill>
                <a:latin typeface="Times New Roman" panose="02020603050405020304" pitchFamily="18" charset="0"/>
                <a:ea typeface="思源黑体-思源黑体-Bold" pitchFamily="34" charset="-122"/>
                <a:cs typeface="Times New Roman" panose="02020603050405020304" pitchFamily="18" charset="0"/>
              </a:rPr>
              <a:t>User Interface</a:t>
            </a:r>
            <a:endParaRPr lang="en-US" sz="2320" b="1" dirty="0">
              <a:latin typeface="Times New Roman" panose="02020603050405020304" pitchFamily="18" charset="0"/>
              <a:cs typeface="Times New Roman" panose="02020603050405020304" pitchFamily="18" charset="0"/>
            </a:endParaRPr>
          </a:p>
        </p:txBody>
      </p:sp>
      <p:sp>
        <p:nvSpPr>
          <p:cNvPr id="11" name="Text 5"/>
          <p:cNvSpPr/>
          <p:nvPr/>
        </p:nvSpPr>
        <p:spPr>
          <a:xfrm>
            <a:off x="960120" y="6016752"/>
            <a:ext cx="3831336" cy="1417320"/>
          </a:xfrm>
          <a:prstGeom prst="rect">
            <a:avLst/>
          </a:prstGeom>
          <a:noFill/>
          <a:ln/>
        </p:spPr>
        <p:txBody>
          <a:bodyPr wrap="square" lIns="0" tIns="0" rIns="0" bIns="0" rtlCol="0" anchor="ctr"/>
          <a:lstStyle/>
          <a:p>
            <a:pPr marL="0" indent="0" algn="ctr">
              <a:lnSpc>
                <a:spcPts val="2780"/>
              </a:lnSpc>
              <a:buNone/>
            </a:pPr>
            <a:endParaRPr lang="en-US" sz="1850" dirty="0"/>
          </a:p>
        </p:txBody>
      </p:sp>
      <p:sp>
        <p:nvSpPr>
          <p:cNvPr id="12" name="Text 6"/>
          <p:cNvSpPr/>
          <p:nvPr/>
        </p:nvSpPr>
        <p:spPr>
          <a:xfrm>
            <a:off x="960120" y="5458968"/>
            <a:ext cx="3831336" cy="420624"/>
          </a:xfrm>
          <a:prstGeom prst="rect">
            <a:avLst/>
          </a:prstGeom>
          <a:noFill/>
          <a:ln/>
        </p:spPr>
        <p:txBody>
          <a:bodyPr wrap="none" lIns="0" tIns="0" rIns="0" bIns="0" rtlCol="0" anchor="ctr"/>
          <a:lstStyle/>
          <a:p>
            <a:pPr marL="0" indent="0" algn="ctr">
              <a:lnSpc>
                <a:spcPts val="3250"/>
              </a:lnSpc>
              <a:buNone/>
            </a:pPr>
            <a:endParaRPr lang="en-US" sz="2320" b="1" dirty="0">
              <a:latin typeface="Times New Roman" panose="02020603050405020304" pitchFamily="18" charset="0"/>
              <a:cs typeface="Times New Roman" panose="02020603050405020304" pitchFamily="18" charset="0"/>
            </a:endParaRPr>
          </a:p>
        </p:txBody>
      </p:sp>
      <p:pic>
        <p:nvPicPr>
          <p:cNvPr id="5122" name="Picture 2">
            <a:extLst>
              <a:ext uri="{FF2B5EF4-FFF2-40B4-BE49-F238E27FC236}">
                <a16:creationId xmlns:a16="http://schemas.microsoft.com/office/drawing/2014/main" id="{32CBB736-8242-9153-334D-477DB86825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5166" y="2398284"/>
            <a:ext cx="2924366" cy="206425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D854131F-EBDF-8448-D684-00CAD95AD432}"/>
              </a:ext>
            </a:extLst>
          </p:cNvPr>
          <p:cNvPicPr>
            <a:picLocks noChangeAspect="1"/>
          </p:cNvPicPr>
          <p:nvPr/>
        </p:nvPicPr>
        <p:blipFill>
          <a:blip r:embed="rId5"/>
          <a:stretch>
            <a:fillRect/>
          </a:stretch>
        </p:blipFill>
        <p:spPr>
          <a:xfrm>
            <a:off x="8698558" y="2441448"/>
            <a:ext cx="4087636" cy="255397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9144"/>
            <a:ext cx="14630400" cy="8238744"/>
          </a:xfrm>
          <a:prstGeom prst="rect">
            <a:avLst/>
          </a:prstGeom>
        </p:spPr>
      </p:pic>
      <p:sp>
        <p:nvSpPr>
          <p:cNvPr id="6" name="Text 0"/>
          <p:cNvSpPr/>
          <p:nvPr/>
        </p:nvSpPr>
        <p:spPr>
          <a:xfrm>
            <a:off x="9710928" y="6373368"/>
            <a:ext cx="3986784" cy="713232"/>
          </a:xfrm>
          <a:prstGeom prst="rect">
            <a:avLst/>
          </a:prstGeom>
          <a:noFill/>
          <a:ln/>
        </p:spPr>
        <p:txBody>
          <a:bodyPr wrap="square" lIns="0" tIns="0" rIns="0" bIns="0" rtlCol="0" anchor="ctr"/>
          <a:lstStyle/>
          <a:p>
            <a:pPr marL="0" indent="0" algn="l">
              <a:lnSpc>
                <a:spcPts val="2780"/>
              </a:lnSpc>
              <a:buNone/>
            </a:pPr>
            <a:endParaRPr lang="en-US" sz="1850" dirty="0"/>
          </a:p>
        </p:txBody>
      </p:sp>
      <p:sp>
        <p:nvSpPr>
          <p:cNvPr id="7" name="Text 1"/>
          <p:cNvSpPr/>
          <p:nvPr/>
        </p:nvSpPr>
        <p:spPr>
          <a:xfrm>
            <a:off x="950976" y="4206240"/>
            <a:ext cx="3511296" cy="420624"/>
          </a:xfrm>
          <a:prstGeom prst="rect">
            <a:avLst/>
          </a:prstGeom>
          <a:noFill/>
          <a:ln/>
        </p:spPr>
        <p:txBody>
          <a:bodyPr wrap="none" lIns="0" tIns="0" rIns="0" bIns="0" rtlCol="0" anchor="ctr"/>
          <a:lstStyle/>
          <a:p>
            <a:pPr marL="0" indent="0" algn="r">
              <a:lnSpc>
                <a:spcPts val="3250"/>
              </a:lnSpc>
              <a:buNone/>
            </a:pPr>
            <a:endParaRPr lang="en-US" sz="2320" b="1" dirty="0">
              <a:latin typeface="Times New Roman" panose="02020603050405020304" pitchFamily="18" charset="0"/>
              <a:cs typeface="Times New Roman" panose="02020603050405020304" pitchFamily="18" charset="0"/>
            </a:endParaRPr>
          </a:p>
        </p:txBody>
      </p:sp>
      <p:sp>
        <p:nvSpPr>
          <p:cNvPr id="8" name="Text 2"/>
          <p:cNvSpPr/>
          <p:nvPr/>
        </p:nvSpPr>
        <p:spPr>
          <a:xfrm>
            <a:off x="9710928" y="3749040"/>
            <a:ext cx="3986784" cy="1069848"/>
          </a:xfrm>
          <a:prstGeom prst="rect">
            <a:avLst/>
          </a:prstGeom>
          <a:noFill/>
          <a:ln/>
        </p:spPr>
        <p:txBody>
          <a:bodyPr wrap="square" lIns="0" tIns="0" rIns="0" bIns="0" rtlCol="0" anchor="ctr"/>
          <a:lstStyle/>
          <a:p>
            <a:pPr marL="0" indent="0" algn="l">
              <a:lnSpc>
                <a:spcPts val="2780"/>
              </a:lnSpc>
              <a:buNone/>
            </a:pPr>
            <a:r>
              <a:rPr lang="en-US" sz="1850" dirty="0">
                <a:solidFill>
                  <a:srgbClr val="03141C"/>
                </a:solidFill>
                <a:latin typeface="Aptos" panose="020B0004020202020204" pitchFamily="34" charset="0"/>
                <a:ea typeface="Arial-Regular" pitchFamily="34" charset="-122"/>
                <a:cs typeface="Arial-Regular" pitchFamily="34" charset="-120"/>
              </a:rPr>
              <a:t>.</a:t>
            </a:r>
            <a:endParaRPr lang="en-US" sz="1850" dirty="0">
              <a:latin typeface="Aptos" panose="020B0004020202020204" pitchFamily="34" charset="0"/>
            </a:endParaRPr>
          </a:p>
        </p:txBody>
      </p:sp>
      <p:sp>
        <p:nvSpPr>
          <p:cNvPr id="9" name="Text 3"/>
          <p:cNvSpPr/>
          <p:nvPr/>
        </p:nvSpPr>
        <p:spPr>
          <a:xfrm>
            <a:off x="9710928" y="3072384"/>
            <a:ext cx="3986784" cy="420624"/>
          </a:xfrm>
          <a:prstGeom prst="rect">
            <a:avLst/>
          </a:prstGeom>
          <a:noFill/>
          <a:ln/>
        </p:spPr>
        <p:txBody>
          <a:bodyPr wrap="none" lIns="0" tIns="0" rIns="0" bIns="0" rtlCol="0" anchor="ctr"/>
          <a:lstStyle/>
          <a:p>
            <a:pPr marL="0" indent="0" algn="l">
              <a:lnSpc>
                <a:spcPts val="3250"/>
              </a:lnSpc>
              <a:buNone/>
            </a:pPr>
            <a:endParaRPr lang="en-US" sz="2320" b="1" dirty="0">
              <a:latin typeface="Times New Roman" panose="02020603050405020304" pitchFamily="18" charset="0"/>
              <a:cs typeface="Times New Roman" panose="02020603050405020304" pitchFamily="18" charset="0"/>
            </a:endParaRPr>
          </a:p>
        </p:txBody>
      </p:sp>
      <p:sp>
        <p:nvSpPr>
          <p:cNvPr id="10" name="Text 4"/>
          <p:cNvSpPr/>
          <p:nvPr/>
        </p:nvSpPr>
        <p:spPr>
          <a:xfrm>
            <a:off x="9710928" y="5696712"/>
            <a:ext cx="3986784" cy="420624"/>
          </a:xfrm>
          <a:prstGeom prst="rect">
            <a:avLst/>
          </a:prstGeom>
          <a:noFill/>
          <a:ln/>
        </p:spPr>
        <p:txBody>
          <a:bodyPr wrap="none" lIns="0" tIns="0" rIns="0" bIns="0" rtlCol="0" anchor="ctr"/>
          <a:lstStyle/>
          <a:p>
            <a:pPr marL="0" indent="0" algn="l">
              <a:lnSpc>
                <a:spcPts val="3250"/>
              </a:lnSpc>
              <a:buNone/>
            </a:pPr>
            <a:endParaRPr lang="en-US" sz="2320" b="1" dirty="0">
              <a:latin typeface="Times New Roman" panose="02020603050405020304" pitchFamily="18" charset="0"/>
              <a:cs typeface="Times New Roman" panose="02020603050405020304" pitchFamily="18" charset="0"/>
            </a:endParaRPr>
          </a:p>
        </p:txBody>
      </p:sp>
      <p:sp>
        <p:nvSpPr>
          <p:cNvPr id="11" name="Text 5"/>
          <p:cNvSpPr/>
          <p:nvPr/>
        </p:nvSpPr>
        <p:spPr>
          <a:xfrm>
            <a:off x="1499616" y="984111"/>
            <a:ext cx="12984480" cy="1655064"/>
          </a:xfrm>
          <a:prstGeom prst="rect">
            <a:avLst/>
          </a:prstGeom>
          <a:noFill/>
          <a:ln/>
        </p:spPr>
        <p:txBody>
          <a:bodyPr wrap="square" lIns="0" tIns="0" rIns="0" bIns="0" rtlCol="0" anchor="ctr"/>
          <a:lstStyle/>
          <a:p>
            <a:pPr marL="0" indent="0" algn="l">
              <a:lnSpc>
                <a:spcPts val="6500"/>
              </a:lnSpc>
              <a:buNone/>
            </a:pPr>
            <a:r>
              <a:rPr lang="en-US" sz="4000" b="1" dirty="0">
                <a:solidFill>
                  <a:srgbClr val="011C2A"/>
                </a:solidFill>
                <a:latin typeface="Times New Roman" panose="02020603050405020304" pitchFamily="18" charset="0"/>
                <a:ea typeface="思源黑体-思源黑体-Bold" pitchFamily="34" charset="-122"/>
                <a:cs typeface="Times New Roman" panose="02020603050405020304" pitchFamily="18" charset="0"/>
              </a:rPr>
              <a:t>Technologies Used</a:t>
            </a:r>
            <a:endParaRPr lang="en-US" sz="4000" b="1" dirty="0">
              <a:latin typeface="Times New Roman" panose="02020603050405020304" pitchFamily="18" charset="0"/>
              <a:cs typeface="Times New Roman" panose="02020603050405020304" pitchFamily="18" charset="0"/>
            </a:endParaRPr>
          </a:p>
        </p:txBody>
      </p:sp>
      <p:sp>
        <p:nvSpPr>
          <p:cNvPr id="12" name="Text 6"/>
          <p:cNvSpPr/>
          <p:nvPr/>
        </p:nvSpPr>
        <p:spPr>
          <a:xfrm>
            <a:off x="950976" y="4882896"/>
            <a:ext cx="3511296" cy="1069848"/>
          </a:xfrm>
          <a:prstGeom prst="rect">
            <a:avLst/>
          </a:prstGeom>
          <a:noFill/>
          <a:ln/>
        </p:spPr>
        <p:txBody>
          <a:bodyPr wrap="square" lIns="0" tIns="0" rIns="0" bIns="0" rtlCol="0" anchor="ctr"/>
          <a:lstStyle/>
          <a:p>
            <a:pPr marL="0" indent="0" algn="r">
              <a:lnSpc>
                <a:spcPts val="2780"/>
              </a:lnSpc>
              <a:buNone/>
            </a:pPr>
            <a:endParaRPr lang="en-US" sz="1850" dirty="0"/>
          </a:p>
        </p:txBody>
      </p:sp>
      <p:sp>
        <p:nvSpPr>
          <p:cNvPr id="13" name="Text 7"/>
          <p:cNvSpPr/>
          <p:nvPr/>
        </p:nvSpPr>
        <p:spPr>
          <a:xfrm>
            <a:off x="6062472" y="4910328"/>
            <a:ext cx="173736" cy="347472"/>
          </a:xfrm>
          <a:prstGeom prst="rect">
            <a:avLst/>
          </a:prstGeom>
          <a:noFill/>
          <a:ln/>
        </p:spPr>
        <p:txBody>
          <a:bodyPr wrap="none" lIns="0" tIns="0" rIns="0" bIns="0" rtlCol="0" anchor="ctr"/>
          <a:lstStyle/>
          <a:p>
            <a:pPr marL="0" indent="0" algn="l">
              <a:lnSpc>
                <a:spcPts val="2780"/>
              </a:lnSpc>
              <a:buNone/>
            </a:pPr>
            <a:endParaRPr lang="en-US" sz="2320" dirty="0"/>
          </a:p>
        </p:txBody>
      </p:sp>
      <p:sp>
        <p:nvSpPr>
          <p:cNvPr id="14" name="Text 8"/>
          <p:cNvSpPr/>
          <p:nvPr/>
        </p:nvSpPr>
        <p:spPr>
          <a:xfrm>
            <a:off x="7818120" y="5916168"/>
            <a:ext cx="173736" cy="347472"/>
          </a:xfrm>
          <a:prstGeom prst="rect">
            <a:avLst/>
          </a:prstGeom>
          <a:noFill/>
          <a:ln/>
        </p:spPr>
        <p:txBody>
          <a:bodyPr wrap="none" lIns="0" tIns="0" rIns="0" bIns="0" rtlCol="0" anchor="ctr"/>
          <a:lstStyle/>
          <a:p>
            <a:pPr marL="0" indent="0" algn="l">
              <a:lnSpc>
                <a:spcPts val="2780"/>
              </a:lnSpc>
              <a:buNone/>
            </a:pPr>
            <a:endParaRPr lang="en-US" sz="2320" dirty="0"/>
          </a:p>
        </p:txBody>
      </p:sp>
      <p:sp>
        <p:nvSpPr>
          <p:cNvPr id="15" name="Text 9"/>
          <p:cNvSpPr/>
          <p:nvPr/>
        </p:nvSpPr>
        <p:spPr>
          <a:xfrm>
            <a:off x="7818120" y="3895344"/>
            <a:ext cx="173736" cy="347472"/>
          </a:xfrm>
          <a:prstGeom prst="rect">
            <a:avLst/>
          </a:prstGeom>
          <a:noFill/>
          <a:ln/>
        </p:spPr>
        <p:txBody>
          <a:bodyPr wrap="none" lIns="0" tIns="0" rIns="0" bIns="0" rtlCol="0" anchor="ctr"/>
          <a:lstStyle/>
          <a:p>
            <a:pPr marL="0" indent="0" algn="l">
              <a:lnSpc>
                <a:spcPts val="2780"/>
              </a:lnSpc>
              <a:buNone/>
            </a:pPr>
            <a:endParaRPr lang="en-US" sz="2320" dirty="0"/>
          </a:p>
        </p:txBody>
      </p:sp>
      <p:pic>
        <p:nvPicPr>
          <p:cNvPr id="4" name="Picture 3">
            <a:extLst>
              <a:ext uri="{FF2B5EF4-FFF2-40B4-BE49-F238E27FC236}">
                <a16:creationId xmlns:a16="http://schemas.microsoft.com/office/drawing/2014/main" id="{C470AA79-8074-48CE-C19C-521DCCA1FE16}"/>
              </a:ext>
            </a:extLst>
          </p:cNvPr>
          <p:cNvPicPr>
            <a:picLocks noChangeAspect="1"/>
          </p:cNvPicPr>
          <p:nvPr/>
        </p:nvPicPr>
        <p:blipFill>
          <a:blip r:embed="rId4"/>
          <a:stretch>
            <a:fillRect/>
          </a:stretch>
        </p:blipFill>
        <p:spPr>
          <a:xfrm>
            <a:off x="8394194" y="2738675"/>
            <a:ext cx="4506111" cy="2633441"/>
          </a:xfrm>
          <a:prstGeom prst="rect">
            <a:avLst/>
          </a:prstGeom>
        </p:spPr>
      </p:pic>
      <p:sp>
        <p:nvSpPr>
          <p:cNvPr id="5" name="TextBox 4">
            <a:extLst>
              <a:ext uri="{FF2B5EF4-FFF2-40B4-BE49-F238E27FC236}">
                <a16:creationId xmlns:a16="http://schemas.microsoft.com/office/drawing/2014/main" id="{518E878A-A05A-D1AA-E5A8-66007E2AAABF}"/>
              </a:ext>
            </a:extLst>
          </p:cNvPr>
          <p:cNvSpPr txBox="1"/>
          <p:nvPr/>
        </p:nvSpPr>
        <p:spPr>
          <a:xfrm>
            <a:off x="1951348" y="3601038"/>
            <a:ext cx="5866772" cy="3139321"/>
          </a:xfrm>
          <a:prstGeom prst="rect">
            <a:avLst/>
          </a:prstGeom>
          <a:noFill/>
        </p:spPr>
        <p:txBody>
          <a:bodyPr wrap="square" rtlCol="0">
            <a:spAutoFit/>
          </a:bodyPr>
          <a:lstStyle/>
          <a:p>
            <a:pPr marL="285750" indent="-285750">
              <a:buFont typeface="Arial" panose="020B0604020202020204" pitchFamily="34" charset="0"/>
              <a:buChar char="•"/>
            </a:pPr>
            <a:r>
              <a:rPr lang="en-US" b="1" dirty="0"/>
              <a:t>Python</a:t>
            </a:r>
            <a:r>
              <a:rPr lang="en-US" dirty="0"/>
              <a:t>: Core language used for machine learning logic, data preprocessing, and backend development.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Scikit-learn</a:t>
            </a:r>
            <a:r>
              <a:rPr lang="en-US" dirty="0"/>
              <a:t>: Used to build and train the classification model</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Pandas</a:t>
            </a:r>
            <a:r>
              <a:rPr lang="en-US" dirty="0"/>
              <a:t>: For data handling and manipulation</a:t>
            </a:r>
          </a:p>
          <a:p>
            <a:pPr marL="285750" indent="-285750">
              <a:buFont typeface="Arial" panose="020B0604020202020204" pitchFamily="34" charset="0"/>
              <a:buChar char="•"/>
            </a:pPr>
            <a:r>
              <a:rPr lang="en-US" b="1" dirty="0" err="1">
                <a:latin typeface="Times New Roman" panose="02020603050405020304" pitchFamily="18" charset="0"/>
                <a:cs typeface="Times New Roman" panose="02020603050405020304" pitchFamily="18" charset="0"/>
              </a:rPr>
              <a:t>Numpy</a:t>
            </a:r>
            <a:r>
              <a:rPr lang="en-US" dirty="0"/>
              <a:t>: For numerical operations and array processing</a:t>
            </a:r>
          </a:p>
          <a:p>
            <a:pPr marL="285750" indent="-285750">
              <a:buFont typeface="Arial" panose="020B0604020202020204" pitchFamily="34" charset="0"/>
              <a:buChar char="•"/>
            </a:pPr>
            <a:r>
              <a:rPr lang="en-US" b="1" dirty="0" err="1">
                <a:latin typeface="Times New Roman" panose="02020603050405020304" pitchFamily="18" charset="0"/>
                <a:cs typeface="Times New Roman" panose="02020603050405020304" pitchFamily="18" charset="0"/>
              </a:rPr>
              <a:t>Joblib</a:t>
            </a:r>
            <a:r>
              <a:rPr lang="en-US" dirty="0"/>
              <a:t>: To save and load the trained ML model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Flask , HTML , CSS</a:t>
            </a:r>
          </a:p>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5404104" y="3191256"/>
            <a:ext cx="3831336" cy="420624"/>
          </a:xfrm>
          <a:prstGeom prst="rect">
            <a:avLst/>
          </a:prstGeom>
          <a:noFill/>
          <a:ln/>
        </p:spPr>
        <p:txBody>
          <a:bodyPr wrap="none" lIns="0" tIns="0" rIns="0" bIns="0" rtlCol="0" anchor="ctr"/>
          <a:lstStyle/>
          <a:p>
            <a:pPr marL="0" indent="0" algn="l">
              <a:lnSpc>
                <a:spcPts val="3250"/>
              </a:lnSpc>
              <a:buNone/>
            </a:pPr>
            <a:endParaRPr lang="en-US" sz="2320" dirty="0"/>
          </a:p>
        </p:txBody>
      </p:sp>
      <p:sp>
        <p:nvSpPr>
          <p:cNvPr id="5" name="Text 1"/>
          <p:cNvSpPr/>
          <p:nvPr/>
        </p:nvSpPr>
        <p:spPr>
          <a:xfrm>
            <a:off x="1078992" y="3191256"/>
            <a:ext cx="3831336" cy="420624"/>
          </a:xfrm>
          <a:prstGeom prst="rect">
            <a:avLst/>
          </a:prstGeom>
          <a:noFill/>
          <a:ln/>
        </p:spPr>
        <p:txBody>
          <a:bodyPr wrap="none" lIns="0" tIns="0" rIns="0" bIns="0" rtlCol="0" anchor="ctr"/>
          <a:lstStyle/>
          <a:p>
            <a:pPr marL="0" indent="0" algn="l">
              <a:lnSpc>
                <a:spcPts val="3250"/>
              </a:lnSpc>
              <a:buNone/>
            </a:pPr>
            <a:endParaRPr lang="en-US" sz="2320" dirty="0"/>
          </a:p>
        </p:txBody>
      </p:sp>
      <p:sp>
        <p:nvSpPr>
          <p:cNvPr id="6" name="Text 2"/>
          <p:cNvSpPr/>
          <p:nvPr/>
        </p:nvSpPr>
        <p:spPr>
          <a:xfrm>
            <a:off x="9729216" y="3749040"/>
            <a:ext cx="3831336" cy="1773936"/>
          </a:xfrm>
          <a:prstGeom prst="rect">
            <a:avLst/>
          </a:prstGeom>
          <a:noFill/>
          <a:ln/>
        </p:spPr>
        <p:txBody>
          <a:bodyPr wrap="square" lIns="0" tIns="0" rIns="0" bIns="0" rtlCol="0" anchor="ctr"/>
          <a:lstStyle/>
          <a:p>
            <a:pPr marL="0" indent="0" algn="l">
              <a:lnSpc>
                <a:spcPts val="2780"/>
              </a:lnSpc>
              <a:buNone/>
            </a:pPr>
            <a:endParaRPr lang="en-US" sz="1850" dirty="0"/>
          </a:p>
        </p:txBody>
      </p:sp>
      <p:sp>
        <p:nvSpPr>
          <p:cNvPr id="7" name="Text 3"/>
          <p:cNvSpPr/>
          <p:nvPr/>
        </p:nvSpPr>
        <p:spPr>
          <a:xfrm>
            <a:off x="1078992" y="3749040"/>
            <a:ext cx="3831336" cy="2130552"/>
          </a:xfrm>
          <a:prstGeom prst="rect">
            <a:avLst/>
          </a:prstGeom>
          <a:noFill/>
          <a:ln/>
        </p:spPr>
        <p:txBody>
          <a:bodyPr wrap="square" lIns="0" tIns="0" rIns="0" bIns="0" rtlCol="0" anchor="ctr"/>
          <a:lstStyle/>
          <a:p>
            <a:pPr marL="0" indent="0" algn="l">
              <a:lnSpc>
                <a:spcPts val="2780"/>
              </a:lnSpc>
              <a:buNone/>
            </a:pPr>
            <a:endParaRPr lang="en-US" sz="1850" dirty="0"/>
          </a:p>
        </p:txBody>
      </p:sp>
      <p:sp>
        <p:nvSpPr>
          <p:cNvPr id="8" name="Text 4"/>
          <p:cNvSpPr/>
          <p:nvPr/>
        </p:nvSpPr>
        <p:spPr>
          <a:xfrm>
            <a:off x="5404104" y="3749040"/>
            <a:ext cx="3831336" cy="1417320"/>
          </a:xfrm>
          <a:prstGeom prst="rect">
            <a:avLst/>
          </a:prstGeom>
          <a:noFill/>
          <a:ln/>
        </p:spPr>
        <p:txBody>
          <a:bodyPr wrap="square" lIns="0" tIns="0" rIns="0" bIns="0" rtlCol="0" anchor="ctr"/>
          <a:lstStyle/>
          <a:p>
            <a:pPr marL="0" indent="0" algn="l">
              <a:lnSpc>
                <a:spcPts val="2780"/>
              </a:lnSpc>
              <a:buNone/>
            </a:pPr>
            <a:endParaRPr lang="en-US" sz="1850" dirty="0"/>
          </a:p>
        </p:txBody>
      </p:sp>
      <p:sp>
        <p:nvSpPr>
          <p:cNvPr id="9" name="Text 5"/>
          <p:cNvSpPr/>
          <p:nvPr/>
        </p:nvSpPr>
        <p:spPr>
          <a:xfrm>
            <a:off x="832104" y="1965960"/>
            <a:ext cx="12984480" cy="832104"/>
          </a:xfrm>
          <a:prstGeom prst="rect">
            <a:avLst/>
          </a:prstGeom>
          <a:noFill/>
          <a:ln/>
        </p:spPr>
        <p:txBody>
          <a:bodyPr wrap="none" lIns="0" tIns="0" rIns="0" bIns="0" rtlCol="0" anchor="ctr"/>
          <a:lstStyle/>
          <a:p>
            <a:pPr marL="0" indent="0" algn="l">
              <a:lnSpc>
                <a:spcPts val="6500"/>
              </a:lnSpc>
              <a:buNone/>
            </a:pPr>
            <a:endParaRPr lang="en-US" sz="4640" dirty="0"/>
          </a:p>
        </p:txBody>
      </p:sp>
      <p:sp>
        <p:nvSpPr>
          <p:cNvPr id="10" name="Text 6"/>
          <p:cNvSpPr/>
          <p:nvPr/>
        </p:nvSpPr>
        <p:spPr>
          <a:xfrm>
            <a:off x="9729216" y="3191256"/>
            <a:ext cx="3831336" cy="420624"/>
          </a:xfrm>
          <a:prstGeom prst="rect">
            <a:avLst/>
          </a:prstGeom>
          <a:noFill/>
          <a:ln/>
        </p:spPr>
        <p:txBody>
          <a:bodyPr wrap="none" lIns="0" tIns="0" rIns="0" bIns="0" rtlCol="0" anchor="ctr"/>
          <a:lstStyle/>
          <a:p>
            <a:pPr marL="0" indent="0" algn="l">
              <a:lnSpc>
                <a:spcPts val="3250"/>
              </a:lnSpc>
              <a:buNone/>
            </a:pPr>
            <a:endParaRPr lang="en-US" sz="2320" dirty="0"/>
          </a:p>
        </p:txBody>
      </p:sp>
      <p:sp>
        <p:nvSpPr>
          <p:cNvPr id="15" name="TextBox 14">
            <a:extLst>
              <a:ext uri="{FF2B5EF4-FFF2-40B4-BE49-F238E27FC236}">
                <a16:creationId xmlns:a16="http://schemas.microsoft.com/office/drawing/2014/main" id="{20DF89DB-712E-F25E-22EB-B8CD5AE3BFA2}"/>
              </a:ext>
            </a:extLst>
          </p:cNvPr>
          <p:cNvSpPr txBox="1"/>
          <p:nvPr/>
        </p:nvSpPr>
        <p:spPr>
          <a:xfrm>
            <a:off x="1078992" y="826124"/>
            <a:ext cx="2319866" cy="707886"/>
          </a:xfrm>
          <a:prstGeom prst="rect">
            <a:avLst/>
          </a:prstGeom>
          <a:noFill/>
        </p:spPr>
        <p:txBody>
          <a:bodyPr wrap="none" rtlCol="0">
            <a:spAutoFit/>
          </a:bodyPr>
          <a:lstStyle/>
          <a:p>
            <a:r>
              <a:rPr lang="en-IN" sz="4000" b="1" dirty="0">
                <a:latin typeface="Times New Roman" panose="02020603050405020304" pitchFamily="18" charset="0"/>
                <a:cs typeface="Times New Roman" panose="02020603050405020304" pitchFamily="18" charset="0"/>
              </a:rPr>
              <a:t>OUTPUT</a:t>
            </a:r>
          </a:p>
        </p:txBody>
      </p:sp>
      <p:pic>
        <p:nvPicPr>
          <p:cNvPr id="13" name="Picture 12">
            <a:extLst>
              <a:ext uri="{FF2B5EF4-FFF2-40B4-BE49-F238E27FC236}">
                <a16:creationId xmlns:a16="http://schemas.microsoft.com/office/drawing/2014/main" id="{9E5B0F3F-7961-272B-7DA3-24B1A68B3BDD}"/>
              </a:ext>
            </a:extLst>
          </p:cNvPr>
          <p:cNvPicPr>
            <a:picLocks noChangeAspect="1"/>
          </p:cNvPicPr>
          <p:nvPr/>
        </p:nvPicPr>
        <p:blipFill>
          <a:blip r:embed="rId5"/>
          <a:stretch>
            <a:fillRect/>
          </a:stretch>
        </p:blipFill>
        <p:spPr>
          <a:xfrm>
            <a:off x="202152" y="1801361"/>
            <a:ext cx="6957265" cy="4305491"/>
          </a:xfrm>
          <a:prstGeom prst="rect">
            <a:avLst/>
          </a:prstGeom>
        </p:spPr>
      </p:pic>
      <p:pic>
        <p:nvPicPr>
          <p:cNvPr id="17" name="Picture 16">
            <a:extLst>
              <a:ext uri="{FF2B5EF4-FFF2-40B4-BE49-F238E27FC236}">
                <a16:creationId xmlns:a16="http://schemas.microsoft.com/office/drawing/2014/main" id="{8283FCB9-8F1B-6739-3153-B7E7E56FA835}"/>
              </a:ext>
            </a:extLst>
          </p:cNvPr>
          <p:cNvPicPr>
            <a:picLocks noChangeAspect="1"/>
          </p:cNvPicPr>
          <p:nvPr/>
        </p:nvPicPr>
        <p:blipFill>
          <a:blip r:embed="rId6"/>
          <a:stretch>
            <a:fillRect/>
          </a:stretch>
        </p:blipFill>
        <p:spPr>
          <a:xfrm>
            <a:off x="7365514" y="1801361"/>
            <a:ext cx="6857978" cy="445248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452C9E-0A2E-CC60-03B6-4B6C56F89877}"/>
              </a:ext>
            </a:extLst>
          </p:cNvPr>
          <p:cNvPicPr>
            <a:picLocks noChangeAspect="1"/>
          </p:cNvPicPr>
          <p:nvPr/>
        </p:nvPicPr>
        <p:blipFill>
          <a:blip r:embed="rId2"/>
          <a:stretch>
            <a:fillRect/>
          </a:stretch>
        </p:blipFill>
        <p:spPr>
          <a:xfrm>
            <a:off x="2524015" y="864067"/>
            <a:ext cx="9696676" cy="6216242"/>
          </a:xfrm>
          <a:prstGeom prst="rect">
            <a:avLst/>
          </a:prstGeom>
        </p:spPr>
      </p:pic>
    </p:spTree>
    <p:extLst>
      <p:ext uri="{BB962C8B-B14F-4D97-AF65-F5344CB8AC3E}">
        <p14:creationId xmlns:p14="http://schemas.microsoft.com/office/powerpoint/2010/main" val="3612891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sp>
        <p:nvSpPr>
          <p:cNvPr id="7" name="Text 0"/>
          <p:cNvSpPr/>
          <p:nvPr/>
        </p:nvSpPr>
        <p:spPr>
          <a:xfrm>
            <a:off x="5504688" y="3017520"/>
            <a:ext cx="3639312" cy="420624"/>
          </a:xfrm>
          <a:prstGeom prst="rect">
            <a:avLst/>
          </a:prstGeom>
          <a:noFill/>
          <a:ln/>
        </p:spPr>
        <p:txBody>
          <a:bodyPr wrap="none" lIns="0" tIns="0" rIns="0" bIns="0" rtlCol="0" anchor="ctr"/>
          <a:lstStyle/>
          <a:p>
            <a:pPr marL="0" indent="0" algn="ctr">
              <a:lnSpc>
                <a:spcPts val="3250"/>
              </a:lnSpc>
              <a:buNone/>
            </a:pPr>
            <a:endParaRPr lang="en-US" sz="2320" dirty="0"/>
          </a:p>
        </p:txBody>
      </p:sp>
      <p:sp>
        <p:nvSpPr>
          <p:cNvPr id="8" name="Text 1"/>
          <p:cNvSpPr/>
          <p:nvPr/>
        </p:nvSpPr>
        <p:spPr>
          <a:xfrm>
            <a:off x="5504688" y="3575304"/>
            <a:ext cx="3639312" cy="2130552"/>
          </a:xfrm>
          <a:prstGeom prst="rect">
            <a:avLst/>
          </a:prstGeom>
          <a:noFill/>
          <a:ln/>
        </p:spPr>
        <p:txBody>
          <a:bodyPr wrap="square" lIns="0" tIns="0" rIns="0" bIns="0" rtlCol="0" anchor="ctr"/>
          <a:lstStyle/>
          <a:p>
            <a:pPr marL="0" indent="0" algn="ctr">
              <a:lnSpc>
                <a:spcPts val="2780"/>
              </a:lnSpc>
              <a:buNone/>
            </a:pPr>
            <a:endParaRPr lang="en-US" sz="1850" dirty="0"/>
          </a:p>
        </p:txBody>
      </p:sp>
      <p:sp>
        <p:nvSpPr>
          <p:cNvPr id="9" name="Text 2"/>
          <p:cNvSpPr/>
          <p:nvPr/>
        </p:nvSpPr>
        <p:spPr>
          <a:xfrm>
            <a:off x="9902952" y="3017520"/>
            <a:ext cx="3639312" cy="420624"/>
          </a:xfrm>
          <a:prstGeom prst="rect">
            <a:avLst/>
          </a:prstGeom>
          <a:noFill/>
          <a:ln/>
        </p:spPr>
        <p:txBody>
          <a:bodyPr wrap="none" lIns="0" tIns="0" rIns="0" bIns="0" rtlCol="0" anchor="ctr"/>
          <a:lstStyle/>
          <a:p>
            <a:pPr marL="0" indent="0" algn="ctr">
              <a:lnSpc>
                <a:spcPts val="3250"/>
              </a:lnSpc>
              <a:buNone/>
            </a:pPr>
            <a:endParaRPr lang="en-US" sz="2320" dirty="0"/>
          </a:p>
        </p:txBody>
      </p:sp>
      <p:sp>
        <p:nvSpPr>
          <p:cNvPr id="10" name="Text 3"/>
          <p:cNvSpPr/>
          <p:nvPr/>
        </p:nvSpPr>
        <p:spPr>
          <a:xfrm>
            <a:off x="1097280" y="3017520"/>
            <a:ext cx="3639312" cy="420624"/>
          </a:xfrm>
          <a:prstGeom prst="rect">
            <a:avLst/>
          </a:prstGeom>
          <a:noFill/>
          <a:ln/>
        </p:spPr>
        <p:txBody>
          <a:bodyPr wrap="none" lIns="0" tIns="0" rIns="0" bIns="0" rtlCol="0" anchor="ctr"/>
          <a:lstStyle/>
          <a:p>
            <a:pPr marL="0" indent="0" algn="ctr">
              <a:lnSpc>
                <a:spcPts val="3250"/>
              </a:lnSpc>
              <a:buNone/>
            </a:pPr>
            <a:endParaRPr lang="en-US" sz="2320" dirty="0"/>
          </a:p>
        </p:txBody>
      </p:sp>
      <p:sp>
        <p:nvSpPr>
          <p:cNvPr id="11" name="Text 4"/>
          <p:cNvSpPr/>
          <p:nvPr/>
        </p:nvSpPr>
        <p:spPr>
          <a:xfrm>
            <a:off x="1097280" y="3575304"/>
            <a:ext cx="3639312" cy="2478024"/>
          </a:xfrm>
          <a:prstGeom prst="rect">
            <a:avLst/>
          </a:prstGeom>
          <a:noFill/>
          <a:ln/>
        </p:spPr>
        <p:txBody>
          <a:bodyPr wrap="square" lIns="0" tIns="0" rIns="0" bIns="0" rtlCol="0" anchor="ctr"/>
          <a:lstStyle/>
          <a:p>
            <a:pPr marL="0" indent="0" algn="ctr">
              <a:lnSpc>
                <a:spcPts val="2780"/>
              </a:lnSpc>
              <a:buNone/>
            </a:pPr>
            <a:r>
              <a:rPr lang="en-US" sz="1850" dirty="0">
                <a:solidFill>
                  <a:srgbClr val="03141C"/>
                </a:solidFill>
                <a:latin typeface="Arial-Regular" pitchFamily="34" charset="0"/>
                <a:ea typeface="Arial-Regular" pitchFamily="34" charset="-122"/>
                <a:cs typeface="Arial-Regular" pitchFamily="34" charset="-120"/>
              </a:rPr>
              <a:t>.</a:t>
            </a:r>
            <a:endParaRPr lang="en-US" sz="1850" dirty="0"/>
          </a:p>
        </p:txBody>
      </p:sp>
      <p:sp>
        <p:nvSpPr>
          <p:cNvPr id="12" name="Text 5"/>
          <p:cNvSpPr/>
          <p:nvPr/>
        </p:nvSpPr>
        <p:spPr>
          <a:xfrm>
            <a:off x="9902952" y="3575304"/>
            <a:ext cx="3639312" cy="2130552"/>
          </a:xfrm>
          <a:prstGeom prst="rect">
            <a:avLst/>
          </a:prstGeom>
          <a:noFill/>
          <a:ln/>
        </p:spPr>
        <p:txBody>
          <a:bodyPr wrap="square" lIns="0" tIns="0" rIns="0" bIns="0" rtlCol="0" anchor="ctr"/>
          <a:lstStyle/>
          <a:p>
            <a:pPr marL="0" indent="0" algn="ctr">
              <a:lnSpc>
                <a:spcPts val="2780"/>
              </a:lnSpc>
              <a:buNone/>
            </a:pPr>
            <a:endParaRPr lang="en-US" sz="1850" dirty="0"/>
          </a:p>
        </p:txBody>
      </p:sp>
      <p:sp>
        <p:nvSpPr>
          <p:cNvPr id="13" name="Text 6"/>
          <p:cNvSpPr/>
          <p:nvPr/>
        </p:nvSpPr>
        <p:spPr>
          <a:xfrm>
            <a:off x="832104" y="1783080"/>
            <a:ext cx="12984480" cy="832104"/>
          </a:xfrm>
          <a:prstGeom prst="rect">
            <a:avLst/>
          </a:prstGeom>
          <a:noFill/>
          <a:ln/>
        </p:spPr>
        <p:txBody>
          <a:bodyPr wrap="none" lIns="0" tIns="0" rIns="0" bIns="0" rtlCol="0" anchor="ctr"/>
          <a:lstStyle/>
          <a:p>
            <a:pPr marL="0" indent="0" algn="l">
              <a:lnSpc>
                <a:spcPts val="6500"/>
              </a:lnSpc>
              <a:buNone/>
            </a:pPr>
            <a:r>
              <a:rPr lang="en-US" sz="4640" b="1" dirty="0">
                <a:solidFill>
                  <a:srgbClr val="011C2A"/>
                </a:solidFill>
                <a:latin typeface="Times New Roman" panose="02020603050405020304" pitchFamily="18" charset="0"/>
                <a:ea typeface="思源黑体-思源黑体-Bold" pitchFamily="34" charset="-122"/>
                <a:cs typeface="Times New Roman" panose="02020603050405020304" pitchFamily="18" charset="0"/>
              </a:rPr>
              <a:t>Conclusion</a:t>
            </a:r>
            <a:endParaRPr lang="en-US" sz="4640" b="1"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E0AD613E-931C-B00A-5463-7464C146F1FC}"/>
              </a:ext>
            </a:extLst>
          </p:cNvPr>
          <p:cNvSpPr txBox="1"/>
          <p:nvPr/>
        </p:nvSpPr>
        <p:spPr>
          <a:xfrm>
            <a:off x="832104" y="3515189"/>
            <a:ext cx="9445657" cy="2031325"/>
          </a:xfrm>
          <a:prstGeom prst="rect">
            <a:avLst/>
          </a:prstGeom>
          <a:noFill/>
        </p:spPr>
        <p:txBody>
          <a:bodyPr wrap="square" rtlCol="0">
            <a:spAutoFit/>
          </a:bodyPr>
          <a:lstStyle/>
          <a:p>
            <a:pPr algn="just"/>
            <a:r>
              <a:rPr lang="en-US" dirty="0">
                <a:latin typeface="Aptos" panose="020B0004020202020204" pitchFamily="34" charset="0"/>
              </a:rPr>
              <a:t>The Fertilizer Recommendation System successfully demonstrates how  machine learning can revolutionize modern agriculture. By leveraging environmental and soil parameters, the system provides accurate and efficient fertilizer suggestions tailored to specific crop and soil needs. This not only helps in increasing crop productivity but also promotes sustainable and eco-friendly farming practices. With further development and integration, such systems can greatly assist farmers in making informed decisions and contributing to the future of smart agriculture</a:t>
            </a:r>
            <a:r>
              <a:rPr lang="en-US" dirty="0"/>
              <a:t>.</a:t>
            </a:r>
            <a:endParaRPr lang="en-IN" dirty="0"/>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131</TotalTime>
  <Words>526</Words>
  <Application>Microsoft Office PowerPoint</Application>
  <PresentationFormat>Custom</PresentationFormat>
  <Paragraphs>54</Paragraphs>
  <Slides>10</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Aptos</vt:lpstr>
      <vt:lpstr>Arial</vt:lpstr>
      <vt:lpstr>Arial Black</vt:lpstr>
      <vt:lpstr>Arial-Regular</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Chepuri Jashwanth</cp:lastModifiedBy>
  <cp:revision>3</cp:revision>
  <dcterms:created xsi:type="dcterms:W3CDTF">2025-06-06T05:46:58Z</dcterms:created>
  <dcterms:modified xsi:type="dcterms:W3CDTF">2025-06-07T14:04:44Z</dcterms:modified>
</cp:coreProperties>
</file>